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8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Lst>
  <p:sldSz cx="12192000" cy="6858000"/>
  <p:notesSz cx="6858000" cy="12192000"/>
  <p:embeddedFontLst>
    <p:embeddedFont>
      <p:font typeface="Barlow Semi Condensed" panose="00000506000000000000" pitchFamily="2" charset="0"/>
      <p:regular r:id="rId85"/>
      <p:bold r:id="rId86"/>
      <p:italic r:id="rId87"/>
      <p:boldItalic r:id="rId88"/>
    </p:embeddedFont>
    <p:embeddedFont>
      <p:font typeface="Barlow Semi Condensed Medium" panose="00000606000000000000" pitchFamily="2" charset="0"/>
      <p:regular r:id="rId89"/>
      <p:bold r:id="rId90"/>
      <p:italic r:id="rId91"/>
      <p:boldItalic r:id="rId92"/>
    </p:embeddedFont>
    <p:embeddedFont>
      <p:font typeface="DM Sans" pitchFamily="2" charset="0"/>
      <p:regular r:id="rId93"/>
      <p:bold r:id="rId94"/>
      <p:italic r:id="rId95"/>
      <p:boldItalic r:id="rId9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00" roundtripDataSignature="AMtx7mi3VEaREIzY/6xukkUsm1vFhRW1t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5C7BFEC-CEFD-4FCC-8733-E187E9D364EE}">
  <a:tblStyle styleId="{35C7BFEC-CEFD-4FCC-8733-E187E9D364EE}"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0" d="100"/>
          <a:sy n="80" d="100"/>
        </p:scale>
        <p:origin x="132" y="16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notesMaster" Target="notesMasters/notesMaster1.xml"/><Relationship Id="rId89" Type="http://schemas.openxmlformats.org/officeDocument/2006/relationships/font" Target="fonts/font5.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font" Target="fonts/font6.fntdata"/><Relationship Id="rId95" Type="http://schemas.openxmlformats.org/officeDocument/2006/relationships/font" Target="fonts/font11.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font" Target="fonts/font1.fntdata"/><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font" Target="fonts/font4.fntdata"/><Relationship Id="rId91" Type="http://schemas.openxmlformats.org/officeDocument/2006/relationships/font" Target="fonts/font7.fntdata"/><Relationship Id="rId96"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font" Target="fonts/font2.fntdata"/><Relationship Id="rId94" Type="http://schemas.openxmlformats.org/officeDocument/2006/relationships/font" Target="fonts/font10.fntdata"/><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10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8.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3.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customschemas.google.com/relationships/presentationmetadata" Target="meta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9.fntdata"/><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
        <p:cNvGrpSpPr/>
        <p:nvPr/>
      </p:nvGrpSpPr>
      <p:grpSpPr>
        <a:xfrm>
          <a:off x="0" y="0"/>
          <a:ext cx="0" cy="0"/>
          <a:chOff x="0" y="0"/>
          <a:chExt cx="0" cy="0"/>
        </a:xfrm>
      </p:grpSpPr>
      <p:sp>
        <p:nvSpPr>
          <p:cNvPr id="27" name="Google Shape;27;g3f3be2ea3b0_0_8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 name="Google Shape;28;g3f3be2ea3b0_0_85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 name="Google Shape;29;g3f3be2ea3b0_0_85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
        <p:cNvGrpSpPr/>
        <p:nvPr/>
      </p:nvGrpSpPr>
      <p:grpSpPr>
        <a:xfrm>
          <a:off x="0" y="0"/>
          <a:ext cx="0" cy="0"/>
          <a:chOff x="0" y="0"/>
          <a:chExt cx="0" cy="0"/>
        </a:xfrm>
      </p:grpSpPr>
      <p:sp>
        <p:nvSpPr>
          <p:cNvPr id="38" name="Google Shape;38;g3f53ceac5cc_1_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 name="Google Shape;39;g3f53ceac5cc_1_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 name="Google Shape;40;g3f53ceac5cc_1_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g3f558950dc5_0_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 name="Google Shape;49;g3f558950dc5_0_8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 name="Google Shape;50;g3f558950dc5_0_8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3f571e00d0c_0_16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 name="Google Shape;57;g3f571e00d0c_0_166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 name="Google Shape;58;g3f571e00d0c_0_166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3f558950dc5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 name="Google Shape;77;g3f558950dc5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8" name="Google Shape;78;g3f558950dc5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3f558950dc5_0_11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g3f558950dc5_0_115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2" name="Google Shape;102;g3f558950dc5_0_115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3f3be2ea3b0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 name="Google Shape;120;g3f3be2ea3b0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1" name="Google Shape;121;g3f3be2ea3b0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f3be2ea3b0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g3f3be2ea3b0_0_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9" name="Google Shape;129;g3f3be2ea3b0_0_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f3be2ea3b0_0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6" name="Google Shape;136;g3f3be2ea3b0_0_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7" name="Google Shape;137;g3f3be2ea3b0_0_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3f3be2ea3b0_0_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 name="Google Shape;149;g3f3be2ea3b0_0_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 name="Google Shape;150;g3f3be2ea3b0_0_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3f3be2ea3b0_0_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2" name="Google Shape;162;g3f3be2ea3b0_0_3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3" name="Google Shape;163;g3f3be2ea3b0_0_3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3f3be2ea3b0_0_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5" name="Google Shape;175;g3f3be2ea3b0_0_5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6" name="Google Shape;176;g3f3be2ea3b0_0_5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3f3be2ea3b0_0_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8" name="Google Shape;188;g3f3be2ea3b0_0_6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9" name="Google Shape;189;g3f3be2ea3b0_0_6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3f3be2ea3b0_0_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1" name="Google Shape;201;g3f3be2ea3b0_0_7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2" name="Google Shape;202;g3f3be2ea3b0_0_7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3f3be2ea3b0_0_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4" name="Google Shape;214;g3f3be2ea3b0_0_8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5" name="Google Shape;215;g3f3be2ea3b0_0_8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3f3be2ea3b0_0_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7" name="Google Shape;227;g3f3be2ea3b0_0_9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8" name="Google Shape;228;g3f3be2ea3b0_0_9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3f3be2ea3b0_0_1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g3f3be2ea3b0_0_1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1" name="Google Shape;241;g3f3be2ea3b0_0_1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3f3be2ea3b0_0_1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8" name="Google Shape;248;g3f3be2ea3b0_0_1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9" name="Google Shape;249;g3f3be2ea3b0_0_1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3f3be2ea3b0_0_1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7" name="Google Shape;257;g3f3be2ea3b0_0_1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8" name="Google Shape;258;g3f3be2ea3b0_0_1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3f3be2ea3b0_0_1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7" name="Google Shape;267;g3f3be2ea3b0_0_1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8" name="Google Shape;268;g3f3be2ea3b0_0_13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3f3be2ea3b0_0_1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5" name="Google Shape;275;g3f3be2ea3b0_0_14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6" name="Google Shape;276;g3f3be2ea3b0_0_14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3f3be2ea3b0_0_1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0" name="Google Shape;300;g3f3be2ea3b0_0_16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1" name="Google Shape;301;g3f3be2ea3b0_0_16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3f3be2ea3b0_0_1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3" name="Google Shape;323;g3f3be2ea3b0_0_18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4" name="Google Shape;324;g3f3be2ea3b0_0_18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3f3be2ea3b0_0_1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4" name="Google Shape;334;g3f3be2ea3b0_0_19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5" name="Google Shape;335;g3f3be2ea3b0_0_19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g3f3be2ea3b0_0_2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g3f3be2ea3b0_0_2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2" name="Google Shape;352;g3f3be2ea3b0_0_2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3f3be2ea3b0_0_2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9" name="Google Shape;359;g3f3be2ea3b0_0_2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0" name="Google Shape;360;g3f3be2ea3b0_0_2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g3f3be2ea3b0_0_2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7" name="Google Shape;387;g3f3be2ea3b0_0_25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8" name="Google Shape;388;g3f3be2ea3b0_0_25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g3f3be2ea3b0_0_2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8" name="Google Shape;398;g3f3be2ea3b0_0_26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9" name="Google Shape;399;g3f3be2ea3b0_0_26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g3f3be2ea3b0_0_2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2" name="Google Shape;412;g3f3be2ea3b0_0_27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3" name="Google Shape;413;g3f3be2ea3b0_0_27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g3f3be2ea3b0_0_2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3" name="Google Shape;423;g3f3be2ea3b0_0_28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4" name="Google Shape;424;g3f3be2ea3b0_0_28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g3f3be2ea3b0_0_3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7" name="Google Shape;437;g3f3be2ea3b0_0_30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38" name="Google Shape;438;g3f3be2ea3b0_0_30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g3f3be2ea3b0_0_3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8" name="Google Shape;448;g3f3be2ea3b0_0_3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49" name="Google Shape;449;g3f3be2ea3b0_0_31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g3f3be2ea3b0_0_3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2" name="Google Shape;462;g3f3be2ea3b0_0_3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3" name="Google Shape;463;g3f3be2ea3b0_0_3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g3f3be2ea3b0_0_3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3" name="Google Shape;473;g3f3be2ea3b0_0_3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4" name="Google Shape;474;g3f3be2ea3b0_0_33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g3f3be2ea3b0_0_3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7" name="Google Shape;487;g3f3be2ea3b0_0_3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8" name="Google Shape;488;g3f3be2ea3b0_0_34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4" name="Google Shape;504;p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5" name="Google Shape;505;p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g3f59c54a1b0_1_5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2" name="Google Shape;512;g3f59c54a1b0_1_582:notes"/>
          <p:cNvSpPr txBox="1">
            <a:spLocks noGrp="1"/>
          </p:cNvSpPr>
          <p:nvPr>
            <p:ph type="body" idx="1"/>
          </p:nvPr>
        </p:nvSpPr>
        <p:spPr>
          <a:xfrm>
            <a:off x="685800" y="4400550"/>
            <a:ext cx="5486400" cy="36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3" name="Google Shape;513;g3f59c54a1b0_1_58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g3f59c54a1b0_1_94: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58" name="Google Shape;558;g3f59c54a1b0_1_94: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g3f59c54a1b0_1_101: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66" name="Google Shape;566;g3f59c54a1b0_1_101: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Google Shape;573;g3f59c54a1b0_1_108: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74" name="Google Shape;574;g3f59c54a1b0_1_108: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0"/>
        <p:cNvGrpSpPr/>
        <p:nvPr/>
      </p:nvGrpSpPr>
      <p:grpSpPr>
        <a:xfrm>
          <a:off x="0" y="0"/>
          <a:ext cx="0" cy="0"/>
          <a:chOff x="0" y="0"/>
          <a:chExt cx="0" cy="0"/>
        </a:xfrm>
      </p:grpSpPr>
      <p:sp>
        <p:nvSpPr>
          <p:cNvPr id="581" name="Google Shape;581;g3f59c54a1b0_1_115: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2" name="Google Shape;582;g3f59c54a1b0_1_115: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3f59c54a1b0_1_122: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90" name="Google Shape;590;g3f59c54a1b0_1_122: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g3f59c54a1b0_1_129: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98" name="Google Shape;598;g3f59c54a1b0_1_129: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4"/>
        <p:cNvGrpSpPr/>
        <p:nvPr/>
      </p:nvGrpSpPr>
      <p:grpSpPr>
        <a:xfrm>
          <a:off x="0" y="0"/>
          <a:ext cx="0" cy="0"/>
          <a:chOff x="0" y="0"/>
          <a:chExt cx="0" cy="0"/>
        </a:xfrm>
      </p:grpSpPr>
      <p:sp>
        <p:nvSpPr>
          <p:cNvPr id="605" name="Google Shape;605;g3f59c54a1b0_1_6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6" name="Google Shape;606;g3f59c54a1b0_1_642:notes"/>
          <p:cNvSpPr txBox="1">
            <a:spLocks noGrp="1"/>
          </p:cNvSpPr>
          <p:nvPr>
            <p:ph type="body" idx="1"/>
          </p:nvPr>
        </p:nvSpPr>
        <p:spPr>
          <a:xfrm>
            <a:off x="685800" y="4400550"/>
            <a:ext cx="5486400" cy="36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7" name="Google Shape;607;g3f59c54a1b0_1_64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44</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4"/>
        <p:cNvGrpSpPr/>
        <p:nvPr/>
      </p:nvGrpSpPr>
      <p:grpSpPr>
        <a:xfrm>
          <a:off x="0" y="0"/>
          <a:ext cx="0" cy="0"/>
          <a:chOff x="0" y="0"/>
          <a:chExt cx="0" cy="0"/>
        </a:xfrm>
      </p:grpSpPr>
      <p:sp>
        <p:nvSpPr>
          <p:cNvPr id="615" name="Google Shape;615;g3f59c54a1b0_1_6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6" name="Google Shape;616;g3f59c54a1b0_1_661:notes"/>
          <p:cNvSpPr txBox="1">
            <a:spLocks noGrp="1"/>
          </p:cNvSpPr>
          <p:nvPr>
            <p:ph type="body" idx="1"/>
          </p:nvPr>
        </p:nvSpPr>
        <p:spPr>
          <a:xfrm>
            <a:off x="685800" y="4400550"/>
            <a:ext cx="5486400" cy="36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7" name="Google Shape;617;g3f59c54a1b0_1_66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45</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p:cNvGrpSpPr/>
        <p:nvPr/>
      </p:nvGrpSpPr>
      <p:grpSpPr>
        <a:xfrm>
          <a:off x="0" y="0"/>
          <a:ext cx="0" cy="0"/>
          <a:chOff x="0" y="0"/>
          <a:chExt cx="0" cy="0"/>
        </a:xfrm>
      </p:grpSpPr>
      <p:sp>
        <p:nvSpPr>
          <p:cNvPr id="625" name="Google Shape;625;g3f59c54a1b0_1_6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6" name="Google Shape;626;g3f59c54a1b0_1_676:notes"/>
          <p:cNvSpPr txBox="1">
            <a:spLocks noGrp="1"/>
          </p:cNvSpPr>
          <p:nvPr>
            <p:ph type="body" idx="1"/>
          </p:nvPr>
        </p:nvSpPr>
        <p:spPr>
          <a:xfrm>
            <a:off x="685800" y="4400550"/>
            <a:ext cx="5486400" cy="36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7" name="Google Shape;627;g3f59c54a1b0_1_67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46</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2"/>
        <p:cNvGrpSpPr/>
        <p:nvPr/>
      </p:nvGrpSpPr>
      <p:grpSpPr>
        <a:xfrm>
          <a:off x="0" y="0"/>
          <a:ext cx="0" cy="0"/>
          <a:chOff x="0" y="0"/>
          <a:chExt cx="0" cy="0"/>
        </a:xfrm>
      </p:grpSpPr>
      <p:sp>
        <p:nvSpPr>
          <p:cNvPr id="633" name="Google Shape;633;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4" name="Google Shape;63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0"/>
        <p:cNvGrpSpPr/>
        <p:nvPr/>
      </p:nvGrpSpPr>
      <p:grpSpPr>
        <a:xfrm>
          <a:off x="0" y="0"/>
          <a:ext cx="0" cy="0"/>
          <a:chOff x="0" y="0"/>
          <a:chExt cx="0" cy="0"/>
        </a:xfrm>
      </p:grpSpPr>
      <p:sp>
        <p:nvSpPr>
          <p:cNvPr id="641" name="Google Shape;641;g3f59c54a1b0_1_5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2" name="Google Shape;642;g3f59c54a1b0_1_517:notes"/>
          <p:cNvSpPr txBox="1">
            <a:spLocks noGrp="1"/>
          </p:cNvSpPr>
          <p:nvPr>
            <p:ph type="body" idx="1"/>
          </p:nvPr>
        </p:nvSpPr>
        <p:spPr>
          <a:xfrm>
            <a:off x="685800" y="4400550"/>
            <a:ext cx="5486400" cy="36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43" name="Google Shape;643;g3f59c54a1b0_1_5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48</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4"/>
        <p:cNvGrpSpPr/>
        <p:nvPr/>
      </p:nvGrpSpPr>
      <p:grpSpPr>
        <a:xfrm>
          <a:off x="0" y="0"/>
          <a:ext cx="0" cy="0"/>
          <a:chOff x="0" y="0"/>
          <a:chExt cx="0" cy="0"/>
        </a:xfrm>
      </p:grpSpPr>
      <p:sp>
        <p:nvSpPr>
          <p:cNvPr id="655" name="Google Shape;655;g3f59c54a1b0_1_169: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56" name="Google Shape;656;g3f59c54a1b0_1_169: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g3f59c54a1b0_1_181: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69" name="Google Shape;669;g3f59c54a1b0_1_181: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0"/>
        <p:cNvGrpSpPr/>
        <p:nvPr/>
      </p:nvGrpSpPr>
      <p:grpSpPr>
        <a:xfrm>
          <a:off x="0" y="0"/>
          <a:ext cx="0" cy="0"/>
          <a:chOff x="0" y="0"/>
          <a:chExt cx="0" cy="0"/>
        </a:xfrm>
      </p:grpSpPr>
      <p:sp>
        <p:nvSpPr>
          <p:cNvPr id="681" name="Google Shape;681;g3f59c54a1b0_1_193: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82" name="Google Shape;682;g3f59c54a1b0_1_193: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8"/>
        <p:cNvGrpSpPr/>
        <p:nvPr/>
      </p:nvGrpSpPr>
      <p:grpSpPr>
        <a:xfrm>
          <a:off x="0" y="0"/>
          <a:ext cx="0" cy="0"/>
          <a:chOff x="0" y="0"/>
          <a:chExt cx="0" cy="0"/>
        </a:xfrm>
      </p:grpSpPr>
      <p:sp>
        <p:nvSpPr>
          <p:cNvPr id="689" name="Google Shape;689;g3f59c54a1b0_1_3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0" name="Google Shape;690;g3f59c54a1b0_1_390:notes"/>
          <p:cNvSpPr txBox="1">
            <a:spLocks noGrp="1"/>
          </p:cNvSpPr>
          <p:nvPr>
            <p:ph type="body" idx="1"/>
          </p:nvPr>
        </p:nvSpPr>
        <p:spPr>
          <a:xfrm>
            <a:off x="685800" y="4400550"/>
            <a:ext cx="5486400" cy="36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1" name="Google Shape;691;g3f59c54a1b0_1_39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52</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8"/>
        <p:cNvGrpSpPr/>
        <p:nvPr/>
      </p:nvGrpSpPr>
      <p:grpSpPr>
        <a:xfrm>
          <a:off x="0" y="0"/>
          <a:ext cx="0" cy="0"/>
          <a:chOff x="0" y="0"/>
          <a:chExt cx="0" cy="0"/>
        </a:xfrm>
      </p:grpSpPr>
      <p:sp>
        <p:nvSpPr>
          <p:cNvPr id="699" name="Google Shape;699;g3f59c54a1b0_1_5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0" name="Google Shape;700;g3f59c54a1b0_1_508:notes"/>
          <p:cNvSpPr txBox="1">
            <a:spLocks noGrp="1"/>
          </p:cNvSpPr>
          <p:nvPr>
            <p:ph type="body" idx="1"/>
          </p:nvPr>
        </p:nvSpPr>
        <p:spPr>
          <a:xfrm>
            <a:off x="685800" y="4400550"/>
            <a:ext cx="5486400" cy="36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01" name="Google Shape;701;g3f59c54a1b0_1_50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53</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8"/>
        <p:cNvGrpSpPr/>
        <p:nvPr/>
      </p:nvGrpSpPr>
      <p:grpSpPr>
        <a:xfrm>
          <a:off x="0" y="0"/>
          <a:ext cx="0" cy="0"/>
          <a:chOff x="0" y="0"/>
          <a:chExt cx="0" cy="0"/>
        </a:xfrm>
      </p:grpSpPr>
      <p:sp>
        <p:nvSpPr>
          <p:cNvPr id="709" name="Google Shape;709;g3f59c54a1b0_1_3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0" name="Google Shape;710;g3f59c54a1b0_1_399:notes"/>
          <p:cNvSpPr txBox="1">
            <a:spLocks noGrp="1"/>
          </p:cNvSpPr>
          <p:nvPr>
            <p:ph type="body" idx="1"/>
          </p:nvPr>
        </p:nvSpPr>
        <p:spPr>
          <a:xfrm>
            <a:off x="685800" y="4400550"/>
            <a:ext cx="5486400" cy="36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11" name="Google Shape;711;g3f59c54a1b0_1_39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54</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g3f59c54a1b0_1_4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0" name="Google Shape;720;g3f59c54a1b0_1_408:notes"/>
          <p:cNvSpPr txBox="1">
            <a:spLocks noGrp="1"/>
          </p:cNvSpPr>
          <p:nvPr>
            <p:ph type="body" idx="1"/>
          </p:nvPr>
        </p:nvSpPr>
        <p:spPr>
          <a:xfrm>
            <a:off x="685800" y="4400550"/>
            <a:ext cx="5486400" cy="36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21" name="Google Shape;721;g3f59c54a1b0_1_40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55</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0"/>
        <p:cNvGrpSpPr/>
        <p:nvPr/>
      </p:nvGrpSpPr>
      <p:grpSpPr>
        <a:xfrm>
          <a:off x="0" y="0"/>
          <a:ext cx="0" cy="0"/>
          <a:chOff x="0" y="0"/>
          <a:chExt cx="0" cy="0"/>
        </a:xfrm>
      </p:grpSpPr>
      <p:sp>
        <p:nvSpPr>
          <p:cNvPr id="731" name="Google Shape;731;g3f59c54a1b0_1_4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2" name="Google Shape;732;g3f59c54a1b0_1_419:notes"/>
          <p:cNvSpPr txBox="1">
            <a:spLocks noGrp="1"/>
          </p:cNvSpPr>
          <p:nvPr>
            <p:ph type="body" idx="1"/>
          </p:nvPr>
        </p:nvSpPr>
        <p:spPr>
          <a:xfrm>
            <a:off x="685800" y="4400550"/>
            <a:ext cx="5486400" cy="36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33" name="Google Shape;733;g3f59c54a1b0_1_41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56</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2"/>
        <p:cNvGrpSpPr/>
        <p:nvPr/>
      </p:nvGrpSpPr>
      <p:grpSpPr>
        <a:xfrm>
          <a:off x="0" y="0"/>
          <a:ext cx="0" cy="0"/>
          <a:chOff x="0" y="0"/>
          <a:chExt cx="0" cy="0"/>
        </a:xfrm>
      </p:grpSpPr>
      <p:sp>
        <p:nvSpPr>
          <p:cNvPr id="743" name="Google Shape;743;g3f59c54a1b0_1_212: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44" name="Google Shape;744;g3f59c54a1b0_1_212: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6"/>
        <p:cNvGrpSpPr/>
        <p:nvPr/>
      </p:nvGrpSpPr>
      <p:grpSpPr>
        <a:xfrm>
          <a:off x="0" y="0"/>
          <a:ext cx="0" cy="0"/>
          <a:chOff x="0" y="0"/>
          <a:chExt cx="0" cy="0"/>
        </a:xfrm>
      </p:grpSpPr>
      <p:sp>
        <p:nvSpPr>
          <p:cNvPr id="757" name="Google Shape;757;g3f59c54a1b0_1_226: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8" name="Google Shape;758;g3f59c54a1b0_1_226: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7"/>
        <p:cNvGrpSpPr/>
        <p:nvPr/>
      </p:nvGrpSpPr>
      <p:grpSpPr>
        <a:xfrm>
          <a:off x="0" y="0"/>
          <a:ext cx="0" cy="0"/>
          <a:chOff x="0" y="0"/>
          <a:chExt cx="0" cy="0"/>
        </a:xfrm>
      </p:grpSpPr>
      <p:sp>
        <p:nvSpPr>
          <p:cNvPr id="768" name="Google Shape;768;g3f59c54a1b0_1_236: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69" name="Google Shape;769;g3f59c54a1b0_1_236: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0"/>
        <p:cNvGrpSpPr/>
        <p:nvPr/>
      </p:nvGrpSpPr>
      <p:grpSpPr>
        <a:xfrm>
          <a:off x="0" y="0"/>
          <a:ext cx="0" cy="0"/>
          <a:chOff x="0" y="0"/>
          <a:chExt cx="0" cy="0"/>
        </a:xfrm>
      </p:grpSpPr>
      <p:sp>
        <p:nvSpPr>
          <p:cNvPr id="781" name="Google Shape;781;g3f59c54a1b0_1_248: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82" name="Google Shape;782;g3f59c54a1b0_1_248: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4"/>
        <p:cNvGrpSpPr/>
        <p:nvPr/>
      </p:nvGrpSpPr>
      <p:grpSpPr>
        <a:xfrm>
          <a:off x="0" y="0"/>
          <a:ext cx="0" cy="0"/>
          <a:chOff x="0" y="0"/>
          <a:chExt cx="0" cy="0"/>
        </a:xfrm>
      </p:grpSpPr>
      <p:sp>
        <p:nvSpPr>
          <p:cNvPr id="795" name="Google Shape;795;g3f59c54a1b0_1_261: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96" name="Google Shape;796;g3f59c54a1b0_1_261: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9"/>
        <p:cNvGrpSpPr/>
        <p:nvPr/>
      </p:nvGrpSpPr>
      <p:grpSpPr>
        <a:xfrm>
          <a:off x="0" y="0"/>
          <a:ext cx="0" cy="0"/>
          <a:chOff x="0" y="0"/>
          <a:chExt cx="0" cy="0"/>
        </a:xfrm>
      </p:grpSpPr>
      <p:sp>
        <p:nvSpPr>
          <p:cNvPr id="810" name="Google Shape;810;g3f59c54a1b0_1_275: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11" name="Google Shape;811;g3f59c54a1b0_1_275: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9"/>
        <p:cNvGrpSpPr/>
        <p:nvPr/>
      </p:nvGrpSpPr>
      <p:grpSpPr>
        <a:xfrm>
          <a:off x="0" y="0"/>
          <a:ext cx="0" cy="0"/>
          <a:chOff x="0" y="0"/>
          <a:chExt cx="0" cy="0"/>
        </a:xfrm>
      </p:grpSpPr>
      <p:sp>
        <p:nvSpPr>
          <p:cNvPr id="820" name="Google Shape;820;g3f59c54a1b0_1_284: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1" name="Google Shape;821;g3f59c54a1b0_1_284: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0"/>
        <p:cNvGrpSpPr/>
        <p:nvPr/>
      </p:nvGrpSpPr>
      <p:grpSpPr>
        <a:xfrm>
          <a:off x="0" y="0"/>
          <a:ext cx="0" cy="0"/>
          <a:chOff x="0" y="0"/>
          <a:chExt cx="0" cy="0"/>
        </a:xfrm>
      </p:grpSpPr>
      <p:sp>
        <p:nvSpPr>
          <p:cNvPr id="831" name="Google Shape;831;g3f59c54a1b0_1_294:notes"/>
          <p:cNvSpPr txBox="1">
            <a:spLocks noGrp="1"/>
          </p:cNvSpPr>
          <p:nvPr>
            <p:ph type="body" idx="1"/>
          </p:nvPr>
        </p:nvSpPr>
        <p:spPr>
          <a:xfrm>
            <a:off x="685800" y="5867400"/>
            <a:ext cx="5486400" cy="48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32" name="Google Shape;832;g3f59c54a1b0_1_294: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3"/>
        <p:cNvGrpSpPr/>
        <p:nvPr/>
      </p:nvGrpSpPr>
      <p:grpSpPr>
        <a:xfrm>
          <a:off x="0" y="0"/>
          <a:ext cx="0" cy="0"/>
          <a:chOff x="0" y="0"/>
          <a:chExt cx="0" cy="0"/>
        </a:xfrm>
      </p:grpSpPr>
      <p:sp>
        <p:nvSpPr>
          <p:cNvPr id="844" name="Google Shape;844;g3f5cbf957b7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5" name="Google Shape;845;g3f5cbf957b7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46" name="Google Shape;846;g3f5cbf957b7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65</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
        <p:cNvGrpSpPr/>
        <p:nvPr/>
      </p:nvGrpSpPr>
      <p:grpSpPr>
        <a:xfrm>
          <a:off x="0" y="0"/>
          <a:ext cx="0" cy="0"/>
          <a:chOff x="0" y="0"/>
          <a:chExt cx="0" cy="0"/>
        </a:xfrm>
      </p:grpSpPr>
      <p:sp>
        <p:nvSpPr>
          <p:cNvPr id="866" name="Google Shape;866;g3f3be2ea3b0_0_8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7" name="Google Shape;867;g3f3be2ea3b0_0_86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8" name="Google Shape;868;g3f3be2ea3b0_0_86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66</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4"/>
        <p:cNvGrpSpPr/>
        <p:nvPr/>
      </p:nvGrpSpPr>
      <p:grpSpPr>
        <a:xfrm>
          <a:off x="0" y="0"/>
          <a:ext cx="0" cy="0"/>
          <a:chOff x="0" y="0"/>
          <a:chExt cx="0" cy="0"/>
        </a:xfrm>
      </p:grpSpPr>
      <p:sp>
        <p:nvSpPr>
          <p:cNvPr id="875" name="Google Shape;875;g3f3be2ea3b0_0_4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6" name="Google Shape;876;g3f3be2ea3b0_0_42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77" name="Google Shape;877;g3f3be2ea3b0_0_42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67</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0"/>
        <p:cNvGrpSpPr/>
        <p:nvPr/>
      </p:nvGrpSpPr>
      <p:grpSpPr>
        <a:xfrm>
          <a:off x="0" y="0"/>
          <a:ext cx="0" cy="0"/>
          <a:chOff x="0" y="0"/>
          <a:chExt cx="0" cy="0"/>
        </a:xfrm>
      </p:grpSpPr>
      <p:sp>
        <p:nvSpPr>
          <p:cNvPr id="881" name="Google Shape;881;g3f3be2ea3b0_0_4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2" name="Google Shape;882;g3f3be2ea3b0_0_4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83" name="Google Shape;883;g3f3be2ea3b0_0_43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68</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7"/>
        <p:cNvGrpSpPr/>
        <p:nvPr/>
      </p:nvGrpSpPr>
      <p:grpSpPr>
        <a:xfrm>
          <a:off x="0" y="0"/>
          <a:ext cx="0" cy="0"/>
          <a:chOff x="0" y="0"/>
          <a:chExt cx="0" cy="0"/>
        </a:xfrm>
      </p:grpSpPr>
      <p:sp>
        <p:nvSpPr>
          <p:cNvPr id="908" name="Google Shape;908;g3f5ec09aea2_1_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9" name="Google Shape;909;g3f5ec09aea2_1_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10" name="Google Shape;910;g3f5ec09aea2_1_1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69</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1"/>
        <p:cNvGrpSpPr/>
        <p:nvPr/>
      </p:nvGrpSpPr>
      <p:grpSpPr>
        <a:xfrm>
          <a:off x="0" y="0"/>
          <a:ext cx="0" cy="0"/>
          <a:chOff x="0" y="0"/>
          <a:chExt cx="0" cy="0"/>
        </a:xfrm>
      </p:grpSpPr>
      <p:sp>
        <p:nvSpPr>
          <p:cNvPr id="922" name="Google Shape;922;g3f3be2ea3b0_0_4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3" name="Google Shape;923;g3f3be2ea3b0_0_47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24" name="Google Shape;924;g3f3be2ea3b0_0_47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70</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7"/>
        <p:cNvGrpSpPr/>
        <p:nvPr/>
      </p:nvGrpSpPr>
      <p:grpSpPr>
        <a:xfrm>
          <a:off x="0" y="0"/>
          <a:ext cx="0" cy="0"/>
          <a:chOff x="0" y="0"/>
          <a:chExt cx="0" cy="0"/>
        </a:xfrm>
      </p:grpSpPr>
      <p:sp>
        <p:nvSpPr>
          <p:cNvPr id="928" name="Google Shape;928;g3f3be2ea3b0_0_4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9" name="Google Shape;929;g3f3be2ea3b0_0_47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30" name="Google Shape;930;g3f3be2ea3b0_0_47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71</a:t>
            </a:fld>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7"/>
        <p:cNvGrpSpPr/>
        <p:nvPr/>
      </p:nvGrpSpPr>
      <p:grpSpPr>
        <a:xfrm>
          <a:off x="0" y="0"/>
          <a:ext cx="0" cy="0"/>
          <a:chOff x="0" y="0"/>
          <a:chExt cx="0" cy="0"/>
        </a:xfrm>
      </p:grpSpPr>
      <p:sp>
        <p:nvSpPr>
          <p:cNvPr id="978" name="Google Shape;978;g3f3be2ea3b0_0_5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9" name="Google Shape;979;g3f3be2ea3b0_0_5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80" name="Google Shape;980;g3f3be2ea3b0_0_5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72</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3"/>
        <p:cNvGrpSpPr/>
        <p:nvPr/>
      </p:nvGrpSpPr>
      <p:grpSpPr>
        <a:xfrm>
          <a:off x="0" y="0"/>
          <a:ext cx="0" cy="0"/>
          <a:chOff x="0" y="0"/>
          <a:chExt cx="0" cy="0"/>
        </a:xfrm>
      </p:grpSpPr>
      <p:sp>
        <p:nvSpPr>
          <p:cNvPr id="984" name="Google Shape;984;g3f3be2ea3b0_0_5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5" name="Google Shape;985;g3f3be2ea3b0_0_5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86" name="Google Shape;986;g3f3be2ea3b0_0_53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73</a:t>
            </a:fld>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2"/>
        <p:cNvGrpSpPr/>
        <p:nvPr/>
      </p:nvGrpSpPr>
      <p:grpSpPr>
        <a:xfrm>
          <a:off x="0" y="0"/>
          <a:ext cx="0" cy="0"/>
          <a:chOff x="0" y="0"/>
          <a:chExt cx="0" cy="0"/>
        </a:xfrm>
      </p:grpSpPr>
      <p:sp>
        <p:nvSpPr>
          <p:cNvPr id="1023" name="Google Shape;1023;g3f3be2ea3b0_0_5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24" name="Google Shape;1024;g3f3be2ea3b0_0_56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25" name="Google Shape;1025;g3f3be2ea3b0_0_56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74</a:t>
            </a:fld>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8"/>
        <p:cNvGrpSpPr/>
        <p:nvPr/>
      </p:nvGrpSpPr>
      <p:grpSpPr>
        <a:xfrm>
          <a:off x="0" y="0"/>
          <a:ext cx="0" cy="0"/>
          <a:chOff x="0" y="0"/>
          <a:chExt cx="0" cy="0"/>
        </a:xfrm>
      </p:grpSpPr>
      <p:sp>
        <p:nvSpPr>
          <p:cNvPr id="1079" name="Google Shape;1079;g3f3be2ea3b0_0_6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80" name="Google Shape;1080;g3f3be2ea3b0_0_6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81" name="Google Shape;1081;g3f3be2ea3b0_0_62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75</a:t>
            </a:fld>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8"/>
        <p:cNvGrpSpPr/>
        <p:nvPr/>
      </p:nvGrpSpPr>
      <p:grpSpPr>
        <a:xfrm>
          <a:off x="0" y="0"/>
          <a:ext cx="0" cy="0"/>
          <a:chOff x="0" y="0"/>
          <a:chExt cx="0" cy="0"/>
        </a:xfrm>
      </p:grpSpPr>
      <p:sp>
        <p:nvSpPr>
          <p:cNvPr id="1109" name="Google Shape;1109;g3f3be2ea3b0_0_6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0" name="Google Shape;1110;g3f3be2ea3b0_0_65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11" name="Google Shape;1111;g3f3be2ea3b0_0_65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76</a:t>
            </a:fld>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6"/>
        <p:cNvGrpSpPr/>
        <p:nvPr/>
      </p:nvGrpSpPr>
      <p:grpSpPr>
        <a:xfrm>
          <a:off x="0" y="0"/>
          <a:ext cx="0" cy="0"/>
          <a:chOff x="0" y="0"/>
          <a:chExt cx="0" cy="0"/>
        </a:xfrm>
      </p:grpSpPr>
      <p:sp>
        <p:nvSpPr>
          <p:cNvPr id="1137" name="Google Shape;1137;g3f3be2ea3b0_0_6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8" name="Google Shape;1138;g3f3be2ea3b0_0_68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39" name="Google Shape;1139;g3f3be2ea3b0_0_68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77</a:t>
            </a:fld>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6"/>
        <p:cNvGrpSpPr/>
        <p:nvPr/>
      </p:nvGrpSpPr>
      <p:grpSpPr>
        <a:xfrm>
          <a:off x="0" y="0"/>
          <a:ext cx="0" cy="0"/>
          <a:chOff x="0" y="0"/>
          <a:chExt cx="0" cy="0"/>
        </a:xfrm>
      </p:grpSpPr>
      <p:sp>
        <p:nvSpPr>
          <p:cNvPr id="1177" name="Google Shape;1177;g3f3be2ea3b0_0_7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8" name="Google Shape;1178;g3f3be2ea3b0_0_7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79" name="Google Shape;1179;g3f3be2ea3b0_0_71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78</a:t>
            </a:fld>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5"/>
        <p:cNvGrpSpPr/>
        <p:nvPr/>
      </p:nvGrpSpPr>
      <p:grpSpPr>
        <a:xfrm>
          <a:off x="0" y="0"/>
          <a:ext cx="0" cy="0"/>
          <a:chOff x="0" y="0"/>
          <a:chExt cx="0" cy="0"/>
        </a:xfrm>
      </p:grpSpPr>
      <p:sp>
        <p:nvSpPr>
          <p:cNvPr id="1216" name="Google Shape;1216;g3f3be2ea3b0_0_7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17" name="Google Shape;1217;g3f3be2ea3b0_0_75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18" name="Google Shape;1218;g3f3be2ea3b0_0_75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79</a:t>
            </a:fld>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1"/>
        <p:cNvGrpSpPr/>
        <p:nvPr/>
      </p:nvGrpSpPr>
      <p:grpSpPr>
        <a:xfrm>
          <a:off x="0" y="0"/>
          <a:ext cx="0" cy="0"/>
          <a:chOff x="0" y="0"/>
          <a:chExt cx="0" cy="0"/>
        </a:xfrm>
      </p:grpSpPr>
      <p:sp>
        <p:nvSpPr>
          <p:cNvPr id="1222" name="Google Shape;1222;g3f3be2ea3b0_0_7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23" name="Google Shape;1223;g3f3be2ea3b0_0_76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24" name="Google Shape;1224;g3f3be2ea3b0_0_76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80</a:t>
            </a:fld>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9"/>
        <p:cNvGrpSpPr/>
        <p:nvPr/>
      </p:nvGrpSpPr>
      <p:grpSpPr>
        <a:xfrm>
          <a:off x="0" y="0"/>
          <a:ext cx="0" cy="0"/>
          <a:chOff x="0" y="0"/>
          <a:chExt cx="0" cy="0"/>
        </a:xfrm>
      </p:grpSpPr>
      <p:sp>
        <p:nvSpPr>
          <p:cNvPr id="1260" name="Google Shape;1260;g3f3be2ea3b0_0_7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61" name="Google Shape;1261;g3f3be2ea3b0_0_79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62" name="Google Shape;1262;g3f3be2ea3b0_0_79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81</a:t>
            </a:fld>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9"/>
        <p:cNvGrpSpPr/>
        <p:nvPr/>
      </p:nvGrpSpPr>
      <p:grpSpPr>
        <a:xfrm>
          <a:off x="0" y="0"/>
          <a:ext cx="0" cy="0"/>
          <a:chOff x="0" y="0"/>
          <a:chExt cx="0" cy="0"/>
        </a:xfrm>
      </p:grpSpPr>
      <p:sp>
        <p:nvSpPr>
          <p:cNvPr id="1280" name="Google Shape;1280;g3f3be2ea3b0_0_8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1" name="Google Shape;1281;g3f3be2ea3b0_0_8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82" name="Google Shape;1282;g3f3be2ea3b0_0_82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EFAULT">
  <p:cSld name="DEFAULT">
    <p:bg>
      <p:bgPr>
        <a:solidFill>
          <a:srgbClr val="FFFFFF"/>
        </a:solidFill>
        <a:effectLst/>
      </p:bgPr>
    </p:bg>
    <p:spTree>
      <p:nvGrpSpPr>
        <p:cNvPr id="1" name="Shape 10"/>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EFAULT 1">
  <p:cSld name="DEFAULT_1">
    <p:bg>
      <p:bgPr>
        <a:solidFill>
          <a:srgbClr val="FFFFFF"/>
        </a:solidFill>
        <a:effectLst/>
      </p:bgPr>
    </p:bg>
    <p:spTree>
      <p:nvGrpSpPr>
        <p:cNvPr id="1" name="Shape 11"/>
        <p:cNvGrpSpPr/>
        <p:nvPr/>
      </p:nvGrpSpPr>
      <p:grpSpPr>
        <a:xfrm>
          <a:off x="0" y="0"/>
          <a:ext cx="0" cy="0"/>
          <a:chOff x="0" y="0"/>
          <a:chExt cx="0" cy="0"/>
        </a:xfrm>
      </p:grpSpPr>
      <p:sp>
        <p:nvSpPr>
          <p:cNvPr id="12" name="Google Shape;12;g3f53ceac5cc_1_42"/>
          <p:cNvSpPr/>
          <p:nvPr/>
        </p:nvSpPr>
        <p:spPr>
          <a:xfrm>
            <a:off x="8076895" y="320040"/>
            <a:ext cx="3657600" cy="2925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444444"/>
              </a:buClr>
              <a:buSzPts val="1000"/>
              <a:buFont typeface="Barlow Semi Condensed"/>
              <a:buNone/>
            </a:pPr>
            <a:r>
              <a:rPr lang="en-US" sz="1000" b="1" i="0" u="none" strike="noStrike" cap="none">
                <a:solidFill>
                  <a:srgbClr val="444444"/>
                </a:solidFill>
                <a:latin typeface="Barlow Semi Condensed"/>
                <a:ea typeface="Barlow Semi Condensed"/>
                <a:cs typeface="Barlow Semi Condensed"/>
                <a:sym typeface="Barlow Semi Condensed"/>
              </a:rPr>
              <a:t>Sport IQ</a:t>
            </a:r>
            <a:endParaRPr sz="1000" b="0" i="0" u="none" strike="noStrike" cap="none">
              <a:solidFill>
                <a:schemeClr val="dk1"/>
              </a:solidFill>
              <a:latin typeface="Calibri"/>
              <a:ea typeface="Calibri"/>
              <a:cs typeface="Calibri"/>
              <a:sym typeface="Calibri"/>
            </a:endParaRPr>
          </a:p>
        </p:txBody>
      </p:sp>
      <p:cxnSp>
        <p:nvCxnSpPr>
          <p:cNvPr id="13" name="Google Shape;13;g3f53ceac5cc_1_42"/>
          <p:cNvCxnSpPr/>
          <p:nvPr/>
        </p:nvCxnSpPr>
        <p:spPr>
          <a:xfrm>
            <a:off x="457200" y="777240"/>
            <a:ext cx="11277300" cy="0"/>
          </a:xfrm>
          <a:prstGeom prst="straightConnector1">
            <a:avLst/>
          </a:prstGeom>
          <a:noFill/>
          <a:ln w="9525" cap="flat" cmpd="sng">
            <a:solidFill>
              <a:srgbClr val="E3E3E3"/>
            </a:solidFill>
            <a:prstDash val="solid"/>
            <a:round/>
            <a:headEnd type="none" w="sm" len="sm"/>
            <a:tailEnd type="none" w="sm" len="sm"/>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1"/>
        </a:solidFill>
        <a:effectLst/>
      </p:bgPr>
    </p:bg>
    <p:spTree>
      <p:nvGrpSpPr>
        <p:cNvPr id="1" name="Shape 14"/>
        <p:cNvGrpSpPr/>
        <p:nvPr/>
      </p:nvGrpSpPr>
      <p:grpSpPr>
        <a:xfrm>
          <a:off x="0" y="0"/>
          <a:ext cx="0" cy="0"/>
          <a:chOff x="0" y="0"/>
          <a:chExt cx="0" cy="0"/>
        </a:xfrm>
      </p:grpSpPr>
      <p:sp>
        <p:nvSpPr>
          <p:cNvPr id="15" name="Google Shape;15;g3f59c54a1b0_1_83"/>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marR="0" lvl="0" algn="ctr" rtl="0">
              <a:lnSpc>
                <a:spcPct val="90000"/>
              </a:lnSpc>
              <a:spcBef>
                <a:spcPts val="0"/>
              </a:spcBef>
              <a:spcAft>
                <a:spcPts val="0"/>
              </a:spcAft>
              <a:buClr>
                <a:schemeClr val="dk1"/>
              </a:buClr>
              <a:buSzPts val="6000"/>
              <a:buFont typeface="Barlow Semi Condensed"/>
              <a:buChar char="●"/>
              <a:defRPr sz="6000" b="1" i="0" u="none" strike="noStrike" cap="none">
                <a:solidFill>
                  <a:schemeClr val="dk1"/>
                </a:solidFill>
                <a:latin typeface="Barlow Semi Condensed"/>
                <a:ea typeface="Barlow Semi Condensed"/>
                <a:cs typeface="Barlow Semi Condensed"/>
                <a:sym typeface="Barlow Semi Condensed"/>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6" name="Google Shape;16;g3f59c54a1b0_1_83"/>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Barlow Semi Condensed Medium"/>
                <a:ea typeface="Barlow Semi Condensed Medium"/>
                <a:cs typeface="Barlow Semi Condensed Medium"/>
                <a:sym typeface="Barlow Semi Condensed Medium"/>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rgbClr val="000000"/>
                </a:solidFill>
                <a:latin typeface="Arial"/>
                <a:ea typeface="Arial"/>
                <a:cs typeface="Arial"/>
                <a:sym typeface="Arial"/>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rgbClr val="000000"/>
                </a:solidFill>
                <a:latin typeface="Arial"/>
                <a:ea typeface="Arial"/>
                <a:cs typeface="Arial"/>
                <a:sym typeface="Arial"/>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rgbClr val="000000"/>
                </a:solidFill>
                <a:latin typeface="Arial"/>
                <a:ea typeface="Arial"/>
                <a:cs typeface="Arial"/>
                <a:sym typeface="Arial"/>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rgbClr val="000000"/>
                </a:solidFill>
                <a:latin typeface="Arial"/>
                <a:ea typeface="Arial"/>
                <a:cs typeface="Arial"/>
                <a:sym typeface="Arial"/>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rgbClr val="000000"/>
                </a:solidFill>
                <a:latin typeface="Arial"/>
                <a:ea typeface="Arial"/>
                <a:cs typeface="Arial"/>
                <a:sym typeface="Arial"/>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rgbClr val="000000"/>
                </a:solidFill>
                <a:latin typeface="Arial"/>
                <a:ea typeface="Arial"/>
                <a:cs typeface="Arial"/>
                <a:sym typeface="Arial"/>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rgbClr val="000000"/>
                </a:solidFill>
                <a:latin typeface="Arial"/>
                <a:ea typeface="Arial"/>
                <a:cs typeface="Arial"/>
                <a:sym typeface="Arial"/>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rgbClr val="000000"/>
                </a:solidFill>
                <a:latin typeface="Arial"/>
                <a:ea typeface="Arial"/>
                <a:cs typeface="Arial"/>
                <a:sym typeface="Arial"/>
              </a:defRPr>
            </a:lvl9pPr>
          </a:lstStyle>
          <a:p>
            <a:endParaRPr/>
          </a:p>
        </p:txBody>
      </p:sp>
      <p:sp>
        <p:nvSpPr>
          <p:cNvPr id="17" name="Google Shape;17;g3f59c54a1b0_1_8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8" name="Google Shape;18;g3f59c54a1b0_1_8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9" name="Google Shape;19;g3f59c54a1b0_1_8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bg>
      <p:bgPr>
        <a:solidFill>
          <a:schemeClr val="lt1"/>
        </a:solidFill>
        <a:effectLst/>
      </p:bgPr>
    </p:bg>
    <p:spTree>
      <p:nvGrpSpPr>
        <p:cNvPr id="1" name="Shape 20"/>
        <p:cNvGrpSpPr/>
        <p:nvPr/>
      </p:nvGrpSpPr>
      <p:grpSpPr>
        <a:xfrm>
          <a:off x="0" y="0"/>
          <a:ext cx="0" cy="0"/>
          <a:chOff x="0" y="0"/>
          <a:chExt cx="0" cy="0"/>
        </a:xfrm>
      </p:grpSpPr>
      <p:sp>
        <p:nvSpPr>
          <p:cNvPr id="21" name="Google Shape;21;g3f59c54a1b0_1_38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Char char="●"/>
              <a:defRPr sz="14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2" name="Google Shape;22;g3f59c54a1b0_1_384"/>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1400" b="0" i="0" u="none" strike="noStrike" cap="none">
                <a:solidFill>
                  <a:schemeClr val="dk1"/>
                </a:solidFill>
                <a:latin typeface="Barlow Semi Condensed"/>
                <a:ea typeface="Barlow Semi Condensed"/>
                <a:cs typeface="Barlow Semi Condensed"/>
                <a:sym typeface="Barlow Semi Condensed"/>
              </a:defRPr>
            </a:lvl1pPr>
            <a:lvl2pPr marL="914400" marR="0" lvl="1" indent="-381000" algn="l" rtl="0">
              <a:lnSpc>
                <a:spcPct val="90000"/>
              </a:lnSpc>
              <a:spcBef>
                <a:spcPts val="500"/>
              </a:spcBef>
              <a:spcAft>
                <a:spcPts val="0"/>
              </a:spcAft>
              <a:buClr>
                <a:schemeClr val="dk1"/>
              </a:buClr>
              <a:buSzPts val="2400"/>
              <a:buFont typeface="Arial"/>
              <a:buChar char="○"/>
              <a:defRPr sz="1400" b="0" i="0" u="none" strike="noStrike" cap="none">
                <a:solidFill>
                  <a:schemeClr val="dk1"/>
                </a:solidFill>
                <a:latin typeface="Barlow Semi Condensed"/>
                <a:ea typeface="Barlow Semi Condensed"/>
                <a:cs typeface="Barlow Semi Condensed"/>
                <a:sym typeface="Barlow Semi Condensed"/>
              </a:defRPr>
            </a:lvl2pPr>
            <a:lvl3pPr marL="1371600" marR="0" lvl="2" indent="-355600" algn="l" rtl="0">
              <a:lnSpc>
                <a:spcPct val="90000"/>
              </a:lnSpc>
              <a:spcBef>
                <a:spcPts val="500"/>
              </a:spcBef>
              <a:spcAft>
                <a:spcPts val="0"/>
              </a:spcAft>
              <a:buClr>
                <a:schemeClr val="dk1"/>
              </a:buClr>
              <a:buSzPts val="2000"/>
              <a:buFont typeface="Arial"/>
              <a:buChar char="■"/>
              <a:defRPr sz="1400" b="0" i="0" u="none" strike="noStrike" cap="none">
                <a:solidFill>
                  <a:schemeClr val="dk1"/>
                </a:solidFill>
                <a:latin typeface="Barlow Semi Condensed"/>
                <a:ea typeface="Barlow Semi Condensed"/>
                <a:cs typeface="Barlow Semi Condensed"/>
                <a:sym typeface="Barlow Semi Condensed"/>
              </a:defRPr>
            </a:lvl3pPr>
            <a:lvl4pPr marL="1828800" marR="0" lvl="3" indent="-342900" algn="l" rtl="0">
              <a:lnSpc>
                <a:spcPct val="90000"/>
              </a:lnSpc>
              <a:spcBef>
                <a:spcPts val="500"/>
              </a:spcBef>
              <a:spcAft>
                <a:spcPts val="0"/>
              </a:spcAft>
              <a:buClr>
                <a:schemeClr val="dk1"/>
              </a:buClr>
              <a:buSzPts val="1800"/>
              <a:buFont typeface="Arial"/>
              <a:buChar char="●"/>
              <a:defRPr sz="1400" b="0" i="0" u="none" strike="noStrike" cap="none">
                <a:solidFill>
                  <a:schemeClr val="dk1"/>
                </a:solidFill>
                <a:latin typeface="Barlow Semi Condensed"/>
                <a:ea typeface="Barlow Semi Condensed"/>
                <a:cs typeface="Barlow Semi Condensed"/>
                <a:sym typeface="Barlow Semi Condensed"/>
              </a:defRPr>
            </a:lvl4pPr>
            <a:lvl5pPr marL="2286000" marR="0" lvl="4" indent="-342900" algn="l" rtl="0">
              <a:lnSpc>
                <a:spcPct val="90000"/>
              </a:lnSpc>
              <a:spcBef>
                <a:spcPts val="500"/>
              </a:spcBef>
              <a:spcAft>
                <a:spcPts val="0"/>
              </a:spcAft>
              <a:buClr>
                <a:schemeClr val="dk1"/>
              </a:buClr>
              <a:buSzPts val="1800"/>
              <a:buFont typeface="Arial"/>
              <a:buChar char="○"/>
              <a:defRPr sz="1400" b="0" i="0" u="none" strike="noStrike" cap="none">
                <a:solidFill>
                  <a:schemeClr val="dk1"/>
                </a:solidFill>
                <a:latin typeface="Barlow Semi Condensed"/>
                <a:ea typeface="Barlow Semi Condensed"/>
                <a:cs typeface="Barlow Semi Condensed"/>
                <a:sym typeface="Barlow Semi Condensed"/>
              </a:defRPr>
            </a:lvl5pPr>
            <a:lvl6pPr marL="2743200" marR="0" lvl="5" indent="-342900" algn="l" rtl="0">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23" name="Google Shape;23;g3f59c54a1b0_1_38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Barlow Semi Condensed"/>
                <a:ea typeface="Barlow Semi Condensed"/>
                <a:cs typeface="Barlow Semi Condensed"/>
                <a:sym typeface="Barlow Semi Condensed"/>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4" name="Google Shape;24;g3f59c54a1b0_1_38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Barlow Semi Condensed"/>
                <a:ea typeface="Barlow Semi Condensed"/>
                <a:cs typeface="Barlow Semi Condensed"/>
                <a:sym typeface="Barlow Semi Condensed"/>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5" name="Google Shape;25;g3f59c54a1b0_1_38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6.png"/><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8.xml"/><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9.xml"/><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0.xml"/><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4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1.xml"/><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4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2.xml"/><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4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3.xml"/><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4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4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7.xml"/><Relationship Id="rId1" Type="http://schemas.openxmlformats.org/officeDocument/2006/relationships/slideLayout" Target="../slideLayouts/slideLayout3.xml"/><Relationship Id="rId4" Type="http://schemas.openxmlformats.org/officeDocument/2006/relationships/image" Target="../media/image42.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3.svg"/><Relationship Id="rId7" Type="http://schemas.openxmlformats.org/officeDocument/2006/relationships/image" Target="../media/image46.png"/><Relationship Id="rId2" Type="http://schemas.openxmlformats.org/officeDocument/2006/relationships/notesSlide" Target="../notesSlides/notesSlide49.xml"/><Relationship Id="rId1" Type="http://schemas.openxmlformats.org/officeDocument/2006/relationships/slideLayout" Target="../slideLayouts/slideLayout3.xml"/><Relationship Id="rId6" Type="http://schemas.openxmlformats.org/officeDocument/2006/relationships/image" Target="../media/image45.png"/><Relationship Id="rId5" Type="http://schemas.openxmlformats.org/officeDocument/2006/relationships/image" Target="../media/image44.svg"/><Relationship Id="rId4" Type="http://schemas.openxmlformats.org/officeDocument/2006/relationships/image" Target="../media/image42.png"/></Relationships>
</file>

<file path=ppt/slides/_rels/slide50.xml.rels><?xml version="1.0" encoding="UTF-8" standalone="yes"?>
<Relationships xmlns="http://schemas.openxmlformats.org/package/2006/relationships"><Relationship Id="rId3" Type="http://schemas.openxmlformats.org/officeDocument/2006/relationships/image" Target="../media/image43.svg"/><Relationship Id="rId7" Type="http://schemas.openxmlformats.org/officeDocument/2006/relationships/image" Target="../media/image46.png"/><Relationship Id="rId2" Type="http://schemas.openxmlformats.org/officeDocument/2006/relationships/notesSlide" Target="../notesSlides/notesSlide50.xml"/><Relationship Id="rId1" Type="http://schemas.openxmlformats.org/officeDocument/2006/relationships/slideLayout" Target="../slideLayouts/slideLayout3.xml"/><Relationship Id="rId6" Type="http://schemas.openxmlformats.org/officeDocument/2006/relationships/image" Target="../media/image45.png"/><Relationship Id="rId5" Type="http://schemas.openxmlformats.org/officeDocument/2006/relationships/image" Target="../media/image47.svg"/><Relationship Id="rId4" Type="http://schemas.openxmlformats.org/officeDocument/2006/relationships/image" Target="../media/image42.png"/></Relationships>
</file>

<file path=ppt/slides/_rels/slide5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1.xml"/><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5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5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5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5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7.xml"/><Relationship Id="rId1" Type="http://schemas.openxmlformats.org/officeDocument/2006/relationships/slideLayout" Target="../slideLayouts/slideLayout4.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2.png"/></Relationships>
</file>

<file path=ppt/slides/_rels/slide5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8.xml"/><Relationship Id="rId1" Type="http://schemas.openxmlformats.org/officeDocument/2006/relationships/slideLayout" Target="../slideLayouts/slideLayout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2.png"/></Relationships>
</file>

<file path=ppt/slides/_rels/slide5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9.xml"/><Relationship Id="rId1" Type="http://schemas.openxmlformats.org/officeDocument/2006/relationships/slideLayout" Target="../slideLayouts/slideLayout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2.png"/></Relationships>
</file>

<file path=ppt/slides/_rels/slide6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0.xml"/><Relationship Id="rId1" Type="http://schemas.openxmlformats.org/officeDocument/2006/relationships/slideLayout" Target="../slideLayouts/slideLayout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2.png"/></Relationships>
</file>

<file path=ppt/slides/_rels/slide6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61.xml"/><Relationship Id="rId1" Type="http://schemas.openxmlformats.org/officeDocument/2006/relationships/slideLayout" Target="../slideLayouts/slideLayout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2.png"/></Relationships>
</file>

<file path=ppt/slides/_rels/slide6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2.xml"/><Relationship Id="rId1" Type="http://schemas.openxmlformats.org/officeDocument/2006/relationships/slideLayout" Target="../slideLayouts/slideLayout3.xml"/><Relationship Id="rId4" Type="http://schemas.openxmlformats.org/officeDocument/2006/relationships/image" Target="../media/image42.png"/></Relationships>
</file>

<file path=ppt/slides/_rels/slide6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63.xml"/><Relationship Id="rId1" Type="http://schemas.openxmlformats.org/officeDocument/2006/relationships/slideLayout" Target="../slideLayouts/slideLayout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2.png"/></Relationships>
</file>

<file path=ppt/slides/_rels/slide6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4.xml"/><Relationship Id="rId1" Type="http://schemas.openxmlformats.org/officeDocument/2006/relationships/slideLayout" Target="../slideLayouts/slideLayout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2.png"/></Relationships>
</file>

<file path=ppt/slides/_rels/slide6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5.xml"/><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6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6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6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75.png"/><Relationship Id="rId7" Type="http://schemas.openxmlformats.org/officeDocument/2006/relationships/image" Target="../media/image78.png"/><Relationship Id="rId2" Type="http://schemas.openxmlformats.org/officeDocument/2006/relationships/notesSlide" Target="../notesSlides/notesSlide71.xml"/><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68.png"/><Relationship Id="rId9" Type="http://schemas.openxmlformats.org/officeDocument/2006/relationships/image" Target="../media/image80.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81.png"/><Relationship Id="rId7" Type="http://schemas.openxmlformats.org/officeDocument/2006/relationships/image" Target="../media/image85.png"/><Relationship Id="rId2" Type="http://schemas.openxmlformats.org/officeDocument/2006/relationships/notesSlide" Target="../notesSlides/notesSlide73.xml"/><Relationship Id="rId1" Type="http://schemas.openxmlformats.org/officeDocument/2006/relationships/slideLayout" Target="../slideLayouts/slideLayout2.xml"/><Relationship Id="rId6" Type="http://schemas.openxmlformats.org/officeDocument/2006/relationships/image" Target="../media/image84.png"/><Relationship Id="rId5" Type="http://schemas.openxmlformats.org/officeDocument/2006/relationships/image" Target="../media/image83.png"/><Relationship Id="rId10" Type="http://schemas.openxmlformats.org/officeDocument/2006/relationships/image" Target="../media/image88.png"/><Relationship Id="rId4" Type="http://schemas.openxmlformats.org/officeDocument/2006/relationships/image" Target="../media/image82.png"/><Relationship Id="rId9" Type="http://schemas.openxmlformats.org/officeDocument/2006/relationships/image" Target="../media/image87.png"/></Relationships>
</file>

<file path=ppt/slides/_rels/slide74.xml.rels><?xml version="1.0" encoding="UTF-8" standalone="yes"?>
<Relationships xmlns="http://schemas.openxmlformats.org/package/2006/relationships"><Relationship Id="rId8" Type="http://schemas.openxmlformats.org/officeDocument/2006/relationships/image" Target="../media/image92.png"/><Relationship Id="rId13" Type="http://schemas.openxmlformats.org/officeDocument/2006/relationships/image" Target="../media/image97.png"/><Relationship Id="rId3" Type="http://schemas.openxmlformats.org/officeDocument/2006/relationships/image" Target="../media/image68.png"/><Relationship Id="rId7" Type="http://schemas.openxmlformats.org/officeDocument/2006/relationships/image" Target="../media/image91.png"/><Relationship Id="rId12" Type="http://schemas.openxmlformats.org/officeDocument/2006/relationships/image" Target="../media/image96.png"/><Relationship Id="rId2" Type="http://schemas.openxmlformats.org/officeDocument/2006/relationships/notesSlide" Target="../notesSlides/notesSlide74.xml"/><Relationship Id="rId1" Type="http://schemas.openxmlformats.org/officeDocument/2006/relationships/slideLayout" Target="../slideLayouts/slideLayout2.xml"/><Relationship Id="rId6" Type="http://schemas.openxmlformats.org/officeDocument/2006/relationships/image" Target="../media/image70.png"/><Relationship Id="rId11" Type="http://schemas.openxmlformats.org/officeDocument/2006/relationships/image" Target="../media/image95.png"/><Relationship Id="rId5" Type="http://schemas.openxmlformats.org/officeDocument/2006/relationships/image" Target="../media/image90.png"/><Relationship Id="rId15" Type="http://schemas.openxmlformats.org/officeDocument/2006/relationships/image" Target="../media/image99.png"/><Relationship Id="rId10" Type="http://schemas.openxmlformats.org/officeDocument/2006/relationships/image" Target="../media/image94.png"/><Relationship Id="rId4" Type="http://schemas.openxmlformats.org/officeDocument/2006/relationships/image" Target="../media/image89.png"/><Relationship Id="rId9" Type="http://schemas.openxmlformats.org/officeDocument/2006/relationships/image" Target="../media/image93.png"/><Relationship Id="rId14" Type="http://schemas.openxmlformats.org/officeDocument/2006/relationships/image" Target="../media/image98.png"/></Relationships>
</file>

<file path=ppt/slides/_rels/slide75.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image" Target="../media/image100.png"/><Relationship Id="rId7" Type="http://schemas.openxmlformats.org/officeDocument/2006/relationships/image" Target="../media/image104.png"/><Relationship Id="rId2" Type="http://schemas.openxmlformats.org/officeDocument/2006/relationships/notesSlide" Target="../notesSlides/notesSlide75.xml"/><Relationship Id="rId1" Type="http://schemas.openxmlformats.org/officeDocument/2006/relationships/slideLayout" Target="../slideLayouts/slideLayout2.xml"/><Relationship Id="rId6" Type="http://schemas.openxmlformats.org/officeDocument/2006/relationships/image" Target="../media/image103.png"/><Relationship Id="rId11" Type="http://schemas.openxmlformats.org/officeDocument/2006/relationships/image" Target="../media/image108.png"/><Relationship Id="rId5" Type="http://schemas.openxmlformats.org/officeDocument/2006/relationships/image" Target="../media/image102.png"/><Relationship Id="rId10" Type="http://schemas.openxmlformats.org/officeDocument/2006/relationships/image" Target="../media/image107.png"/><Relationship Id="rId4" Type="http://schemas.openxmlformats.org/officeDocument/2006/relationships/image" Target="../media/image101.png"/><Relationship Id="rId9" Type="http://schemas.openxmlformats.org/officeDocument/2006/relationships/image" Target="../media/image106.png"/></Relationships>
</file>

<file path=ppt/slides/_rels/slide76.xml.rels><?xml version="1.0" encoding="UTF-8" standalone="yes"?>
<Relationships xmlns="http://schemas.openxmlformats.org/package/2006/relationships"><Relationship Id="rId8" Type="http://schemas.openxmlformats.org/officeDocument/2006/relationships/image" Target="../media/image114.png"/><Relationship Id="rId3" Type="http://schemas.openxmlformats.org/officeDocument/2006/relationships/image" Target="../media/image109.png"/><Relationship Id="rId7" Type="http://schemas.openxmlformats.org/officeDocument/2006/relationships/image" Target="../media/image113.png"/><Relationship Id="rId2" Type="http://schemas.openxmlformats.org/officeDocument/2006/relationships/notesSlide" Target="../notesSlides/notesSlide76.xml"/><Relationship Id="rId1" Type="http://schemas.openxmlformats.org/officeDocument/2006/relationships/slideLayout" Target="../slideLayouts/slideLayout2.xml"/><Relationship Id="rId6" Type="http://schemas.openxmlformats.org/officeDocument/2006/relationships/image" Target="../media/image112.png"/><Relationship Id="rId11" Type="http://schemas.openxmlformats.org/officeDocument/2006/relationships/image" Target="../media/image117.png"/><Relationship Id="rId5" Type="http://schemas.openxmlformats.org/officeDocument/2006/relationships/image" Target="../media/image111.png"/><Relationship Id="rId10" Type="http://schemas.openxmlformats.org/officeDocument/2006/relationships/image" Target="../media/image116.png"/><Relationship Id="rId4" Type="http://schemas.openxmlformats.org/officeDocument/2006/relationships/image" Target="../media/image110.png"/><Relationship Id="rId9" Type="http://schemas.openxmlformats.org/officeDocument/2006/relationships/image" Target="../media/image115.png"/></Relationships>
</file>

<file path=ppt/slides/_rels/slide77.xml.rels><?xml version="1.0" encoding="UTF-8" standalone="yes"?>
<Relationships xmlns="http://schemas.openxmlformats.org/package/2006/relationships"><Relationship Id="rId8" Type="http://schemas.openxmlformats.org/officeDocument/2006/relationships/image" Target="../media/image122.png"/><Relationship Id="rId13" Type="http://schemas.openxmlformats.org/officeDocument/2006/relationships/image" Target="../media/image127.png"/><Relationship Id="rId3" Type="http://schemas.openxmlformats.org/officeDocument/2006/relationships/image" Target="../media/image118.png"/><Relationship Id="rId7" Type="http://schemas.openxmlformats.org/officeDocument/2006/relationships/image" Target="../media/image121.png"/><Relationship Id="rId12" Type="http://schemas.openxmlformats.org/officeDocument/2006/relationships/image" Target="../media/image126.png"/><Relationship Id="rId2" Type="http://schemas.openxmlformats.org/officeDocument/2006/relationships/notesSlide" Target="../notesSlides/notesSlide77.xml"/><Relationship Id="rId1" Type="http://schemas.openxmlformats.org/officeDocument/2006/relationships/slideLayout" Target="../slideLayouts/slideLayout2.xml"/><Relationship Id="rId6" Type="http://schemas.openxmlformats.org/officeDocument/2006/relationships/image" Target="../media/image120.png"/><Relationship Id="rId11" Type="http://schemas.openxmlformats.org/officeDocument/2006/relationships/image" Target="../media/image125.png"/><Relationship Id="rId5" Type="http://schemas.openxmlformats.org/officeDocument/2006/relationships/image" Target="../media/image119.png"/><Relationship Id="rId10" Type="http://schemas.openxmlformats.org/officeDocument/2006/relationships/image" Target="../media/image124.png"/><Relationship Id="rId4" Type="http://schemas.openxmlformats.org/officeDocument/2006/relationships/image" Target="../media/image88.png"/><Relationship Id="rId9" Type="http://schemas.openxmlformats.org/officeDocument/2006/relationships/image" Target="../media/image123.png"/></Relationships>
</file>

<file path=ppt/slides/_rels/slide78.xml.rels><?xml version="1.0" encoding="UTF-8" standalone="yes"?>
<Relationships xmlns="http://schemas.openxmlformats.org/package/2006/relationships"><Relationship Id="rId8" Type="http://schemas.openxmlformats.org/officeDocument/2006/relationships/image" Target="../media/image100.png"/><Relationship Id="rId13" Type="http://schemas.openxmlformats.org/officeDocument/2006/relationships/image" Target="../media/image133.png"/><Relationship Id="rId3" Type="http://schemas.openxmlformats.org/officeDocument/2006/relationships/image" Target="../media/image128.png"/><Relationship Id="rId7" Type="http://schemas.openxmlformats.org/officeDocument/2006/relationships/image" Target="../media/image132.png"/><Relationship Id="rId12" Type="http://schemas.openxmlformats.org/officeDocument/2006/relationships/image" Target="../media/image109.png"/><Relationship Id="rId2" Type="http://schemas.openxmlformats.org/officeDocument/2006/relationships/notesSlide" Target="../notesSlides/notesSlide78.xml"/><Relationship Id="rId1" Type="http://schemas.openxmlformats.org/officeDocument/2006/relationships/slideLayout" Target="../slideLayouts/slideLayout2.xml"/><Relationship Id="rId6" Type="http://schemas.openxmlformats.org/officeDocument/2006/relationships/image" Target="../media/image131.png"/><Relationship Id="rId11" Type="http://schemas.openxmlformats.org/officeDocument/2006/relationships/image" Target="../media/image101.png"/><Relationship Id="rId5" Type="http://schemas.openxmlformats.org/officeDocument/2006/relationships/image" Target="../media/image130.png"/><Relationship Id="rId10" Type="http://schemas.openxmlformats.org/officeDocument/2006/relationships/image" Target="../media/image102.png"/><Relationship Id="rId4" Type="http://schemas.openxmlformats.org/officeDocument/2006/relationships/image" Target="../media/image129.png"/><Relationship Id="rId9" Type="http://schemas.openxmlformats.org/officeDocument/2006/relationships/image" Target="../media/image83.png"/></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8" Type="http://schemas.openxmlformats.org/officeDocument/2006/relationships/image" Target="../media/image139.png"/><Relationship Id="rId13" Type="http://schemas.openxmlformats.org/officeDocument/2006/relationships/image" Target="../media/image142.png"/><Relationship Id="rId3" Type="http://schemas.openxmlformats.org/officeDocument/2006/relationships/image" Target="../media/image134.png"/><Relationship Id="rId7" Type="http://schemas.openxmlformats.org/officeDocument/2006/relationships/image" Target="../media/image138.png"/><Relationship Id="rId12" Type="http://schemas.openxmlformats.org/officeDocument/2006/relationships/image" Target="../media/image141.png"/><Relationship Id="rId2" Type="http://schemas.openxmlformats.org/officeDocument/2006/relationships/notesSlide" Target="../notesSlides/notesSlide80.xml"/><Relationship Id="rId1" Type="http://schemas.openxmlformats.org/officeDocument/2006/relationships/slideLayout" Target="../slideLayouts/slideLayout2.xml"/><Relationship Id="rId6" Type="http://schemas.openxmlformats.org/officeDocument/2006/relationships/image" Target="../media/image137.png"/><Relationship Id="rId11" Type="http://schemas.openxmlformats.org/officeDocument/2006/relationships/image" Target="../media/image140.png"/><Relationship Id="rId5" Type="http://schemas.openxmlformats.org/officeDocument/2006/relationships/image" Target="../media/image136.png"/><Relationship Id="rId10" Type="http://schemas.openxmlformats.org/officeDocument/2006/relationships/image" Target="../media/image110.png"/><Relationship Id="rId4" Type="http://schemas.openxmlformats.org/officeDocument/2006/relationships/image" Target="../media/image135.png"/><Relationship Id="rId9" Type="http://schemas.openxmlformats.org/officeDocument/2006/relationships/image" Target="../media/image112.png"/><Relationship Id="rId14" Type="http://schemas.openxmlformats.org/officeDocument/2006/relationships/image" Target="../media/image143.png"/></Relationships>
</file>

<file path=ppt/slides/_rels/slide81.xml.rels><?xml version="1.0" encoding="UTF-8" standalone="yes"?>
<Relationships xmlns="http://schemas.openxmlformats.org/package/2006/relationships"><Relationship Id="rId8" Type="http://schemas.openxmlformats.org/officeDocument/2006/relationships/image" Target="../media/image149.png"/><Relationship Id="rId3" Type="http://schemas.openxmlformats.org/officeDocument/2006/relationships/image" Target="../media/image144.png"/><Relationship Id="rId7" Type="http://schemas.openxmlformats.org/officeDocument/2006/relationships/image" Target="../media/image148.png"/><Relationship Id="rId2" Type="http://schemas.openxmlformats.org/officeDocument/2006/relationships/notesSlide" Target="../notesSlides/notesSlide81.xml"/><Relationship Id="rId1" Type="http://schemas.openxmlformats.org/officeDocument/2006/relationships/slideLayout" Target="../slideLayouts/slideLayout2.xml"/><Relationship Id="rId6" Type="http://schemas.openxmlformats.org/officeDocument/2006/relationships/image" Target="../media/image147.png"/><Relationship Id="rId5" Type="http://schemas.openxmlformats.org/officeDocument/2006/relationships/image" Target="../media/image146.png"/><Relationship Id="rId4" Type="http://schemas.openxmlformats.org/officeDocument/2006/relationships/image" Target="../media/image145.png"/><Relationship Id="rId9" Type="http://schemas.openxmlformats.org/officeDocument/2006/relationships/image" Target="../media/image150.png"/></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11111"/>
        </a:solidFill>
        <a:effectLst/>
      </p:bgPr>
    </p:bg>
    <p:spTree>
      <p:nvGrpSpPr>
        <p:cNvPr id="1" name="Shape 30"/>
        <p:cNvGrpSpPr/>
        <p:nvPr/>
      </p:nvGrpSpPr>
      <p:grpSpPr>
        <a:xfrm>
          <a:off x="0" y="0"/>
          <a:ext cx="0" cy="0"/>
          <a:chOff x="0" y="0"/>
          <a:chExt cx="0" cy="0"/>
        </a:xfrm>
      </p:grpSpPr>
      <p:sp>
        <p:nvSpPr>
          <p:cNvPr id="31" name="Google Shape;31;g3f3be2ea3b0_0_851"/>
          <p:cNvSpPr/>
          <p:nvPr/>
        </p:nvSpPr>
        <p:spPr>
          <a:xfrm>
            <a:off x="457200" y="6267450"/>
            <a:ext cx="602100" cy="171600"/>
          </a:xfrm>
          <a:prstGeom prst="rect">
            <a:avLst/>
          </a:prstGeom>
          <a:noFill/>
          <a:ln>
            <a:noFill/>
          </a:ln>
        </p:spPr>
        <p:txBody>
          <a:bodyPr spcFirstLastPara="1" wrap="square" lIns="25400" tIns="25400" rIns="25400" bIns="25400" anchor="t" anchorCtr="0">
            <a:noAutofit/>
          </a:bodyPr>
          <a:lstStyle/>
          <a:p>
            <a:pPr marL="0" marR="0" lvl="0" indent="0" algn="l" rtl="0">
              <a:lnSpc>
                <a:spcPct val="100000"/>
              </a:lnSpc>
              <a:spcBef>
                <a:spcPts val="0"/>
              </a:spcBef>
              <a:spcAft>
                <a:spcPts val="0"/>
              </a:spcAft>
              <a:buClr>
                <a:srgbClr val="AFAFAF"/>
              </a:buClr>
              <a:buSzPts val="900"/>
              <a:buFont typeface="Arial"/>
              <a:buNone/>
            </a:pPr>
            <a:r>
              <a:rPr lang="en-US" sz="900" b="0" i="0" u="none" strike="noStrike" cap="none">
                <a:solidFill>
                  <a:srgbClr val="AFAFAF"/>
                </a:solidFill>
                <a:latin typeface="Arial"/>
                <a:ea typeface="Arial"/>
                <a:cs typeface="Arial"/>
                <a:sym typeface="Arial"/>
              </a:rPr>
              <a:t>01 </a:t>
            </a:r>
            <a:r>
              <a:rPr lang="en-US" sz="900" b="0" i="0" u="none" strike="noStrike" cap="none">
                <a:solidFill>
                  <a:srgbClr val="6E6E6E"/>
                </a:solidFill>
                <a:latin typeface="Arial"/>
                <a:ea typeface="Arial"/>
                <a:cs typeface="Arial"/>
                <a:sym typeface="Arial"/>
              </a:rPr>
              <a:t>/ 38</a:t>
            </a:r>
            <a:endParaRPr sz="900" b="0" i="0" u="none" strike="noStrike" cap="none">
              <a:solidFill>
                <a:schemeClr val="dk1"/>
              </a:solidFill>
              <a:latin typeface="Calibri"/>
              <a:ea typeface="Calibri"/>
              <a:cs typeface="Calibri"/>
              <a:sym typeface="Calibri"/>
            </a:endParaRPr>
          </a:p>
        </p:txBody>
      </p:sp>
      <p:pic>
        <p:nvPicPr>
          <p:cNvPr id="32" name="Google Shape;32;g3f3be2ea3b0_0_851"/>
          <p:cNvPicPr preferRelativeResize="0"/>
          <p:nvPr/>
        </p:nvPicPr>
        <p:blipFill rotWithShape="1">
          <a:blip r:embed="rId3">
            <a:alphaModFix/>
          </a:blip>
          <a:srcRect/>
          <a:stretch/>
        </p:blipFill>
        <p:spPr>
          <a:xfrm>
            <a:off x="0" y="0"/>
            <a:ext cx="12192000" cy="6858000"/>
          </a:xfrm>
          <a:prstGeom prst="rect">
            <a:avLst/>
          </a:prstGeom>
          <a:noFill/>
          <a:ln>
            <a:noFill/>
          </a:ln>
        </p:spPr>
      </p:pic>
      <p:cxnSp>
        <p:nvCxnSpPr>
          <p:cNvPr id="33" name="Google Shape;33;g3f3be2ea3b0_0_851"/>
          <p:cNvCxnSpPr/>
          <p:nvPr/>
        </p:nvCxnSpPr>
        <p:spPr>
          <a:xfrm>
            <a:off x="9082735" y="0"/>
            <a:ext cx="3108900" cy="3108900"/>
          </a:xfrm>
          <a:prstGeom prst="straightConnector1">
            <a:avLst/>
          </a:prstGeom>
          <a:noFill/>
          <a:ln w="9525" cap="flat" cmpd="sng">
            <a:solidFill>
              <a:srgbClr val="FF395F">
                <a:alpha val="14902"/>
              </a:srgbClr>
            </a:solidFill>
            <a:prstDash val="solid"/>
            <a:round/>
            <a:headEnd type="none" w="sm" len="sm"/>
            <a:tailEnd type="none" w="sm" len="sm"/>
          </a:ln>
        </p:spPr>
      </p:cxnSp>
      <p:sp>
        <p:nvSpPr>
          <p:cNvPr id="34" name="Google Shape;34;g3f3be2ea3b0_0_851"/>
          <p:cNvSpPr/>
          <p:nvPr/>
        </p:nvSpPr>
        <p:spPr>
          <a:xfrm>
            <a:off x="1442345" y="6153937"/>
            <a:ext cx="4023300" cy="457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AFAFAF"/>
              </a:buClr>
              <a:buSzPts val="1100"/>
              <a:buFont typeface="Barlow Semi Condensed"/>
              <a:buNone/>
            </a:pPr>
            <a:r>
              <a:rPr lang="en-US" sz="1200" b="1" i="0" u="none" strike="noStrike" cap="none">
                <a:solidFill>
                  <a:srgbClr val="FFFFFF"/>
                </a:solidFill>
                <a:latin typeface="Barlow Semi Condensed"/>
                <a:ea typeface="Barlow Semi Condensed"/>
                <a:cs typeface="Barlow Semi Condensed"/>
                <a:sym typeface="Barlow Semi Condensed"/>
              </a:rPr>
              <a:t>Pitch Deck · July 2026</a:t>
            </a:r>
            <a:endParaRPr sz="1200" b="0" i="0" u="none" strike="noStrike" cap="none">
              <a:solidFill>
                <a:srgbClr val="FFFFFF"/>
              </a:solidFill>
              <a:latin typeface="Calibri"/>
              <a:ea typeface="Calibri"/>
              <a:cs typeface="Calibri"/>
              <a:sym typeface="Calibri"/>
            </a:endParaRPr>
          </a:p>
        </p:txBody>
      </p:sp>
      <p:pic>
        <p:nvPicPr>
          <p:cNvPr id="35" name="Google Shape;35;g3f3be2ea3b0_0_851" title="SportIQ.png"/>
          <p:cNvPicPr preferRelativeResize="0"/>
          <p:nvPr/>
        </p:nvPicPr>
        <p:blipFill rotWithShape="1">
          <a:blip r:embed="rId4">
            <a:alphaModFix/>
          </a:blip>
          <a:srcRect t="19995" b="19995"/>
          <a:stretch/>
        </p:blipFill>
        <p:spPr>
          <a:xfrm>
            <a:off x="589260" y="1681424"/>
            <a:ext cx="4173727" cy="2504602"/>
          </a:xfrm>
          <a:prstGeom prst="rect">
            <a:avLst/>
          </a:prstGeom>
          <a:noFill/>
          <a:ln>
            <a:noFill/>
          </a:ln>
        </p:spPr>
      </p:pic>
      <p:sp>
        <p:nvSpPr>
          <p:cNvPr id="36" name="Google Shape;36;g3f3be2ea3b0_0_851"/>
          <p:cNvSpPr/>
          <p:nvPr/>
        </p:nvSpPr>
        <p:spPr>
          <a:xfrm>
            <a:off x="1442350" y="4601667"/>
            <a:ext cx="6044100" cy="1033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395F"/>
              </a:buClr>
              <a:buSzPts val="1000"/>
              <a:buFont typeface="Barlow Semi Condensed"/>
              <a:buNone/>
            </a:pPr>
            <a:r>
              <a:rPr lang="en-US" sz="4000" b="1" i="0" u="none" strike="noStrike" cap="none">
                <a:solidFill>
                  <a:srgbClr val="E9FF00"/>
                </a:solidFill>
                <a:latin typeface="Barlow Semi Condensed"/>
                <a:ea typeface="Barlow Semi Condensed"/>
                <a:cs typeface="Barlow Semi Condensed"/>
                <a:sym typeface="Barlow Semi Condensed"/>
              </a:rPr>
              <a:t>HUMAN PERFORMANCE LAB</a:t>
            </a:r>
            <a:endParaRPr sz="4000" b="0" i="0" u="none" strike="noStrike" cap="none">
              <a:solidFill>
                <a:srgbClr val="E9FF00"/>
              </a:solidFill>
              <a:latin typeface="Calibri"/>
              <a:ea typeface="Calibri"/>
              <a:cs typeface="Calibri"/>
              <a:sym typeface="Calibri"/>
            </a:endParaRPr>
          </a:p>
          <a:p>
            <a:pPr marL="0" marR="0" lvl="0" indent="0" algn="l" rtl="0">
              <a:lnSpc>
                <a:spcPct val="100000"/>
              </a:lnSpc>
              <a:spcBef>
                <a:spcPts val="0"/>
              </a:spcBef>
              <a:spcAft>
                <a:spcPts val="0"/>
              </a:spcAft>
              <a:buClr>
                <a:srgbClr val="AFAFAF"/>
              </a:buClr>
              <a:buSzPts val="1400"/>
              <a:buFont typeface="DM Sans"/>
              <a:buNone/>
            </a:pPr>
            <a:r>
              <a:rPr lang="en-US" sz="2400" b="0" i="0" u="none" strike="noStrike" cap="none">
                <a:solidFill>
                  <a:srgbClr val="FFFFFF"/>
                </a:solidFill>
                <a:latin typeface="Barlow Semi Condensed Medium"/>
                <a:ea typeface="Barlow Semi Condensed Medium"/>
                <a:cs typeface="Barlow Semi Condensed Medium"/>
                <a:sym typeface="Barlow Semi Condensed Medium"/>
              </a:rPr>
              <a:t>Redefining athlete development through data intelligence and technology.</a:t>
            </a:r>
            <a:endParaRPr sz="2400" b="0" i="0" u="none" strike="noStrike" cap="none">
              <a:solidFill>
                <a:srgbClr val="FFFFFF"/>
              </a:solidFill>
              <a:latin typeface="Barlow Semi Condensed Medium"/>
              <a:ea typeface="Barlow Semi Condensed Medium"/>
              <a:cs typeface="Barlow Semi Condensed Medium"/>
              <a:sym typeface="Barlow Semi Condense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1"/>
        <p:cNvGrpSpPr/>
        <p:nvPr/>
      </p:nvGrpSpPr>
      <p:grpSpPr>
        <a:xfrm>
          <a:off x="0" y="0"/>
          <a:ext cx="0" cy="0"/>
          <a:chOff x="0" y="0"/>
          <a:chExt cx="0" cy="0"/>
        </a:xfrm>
      </p:grpSpPr>
      <p:pic>
        <p:nvPicPr>
          <p:cNvPr id="42" name="Google Shape;42;g3f53ceac5cc_1_25"/>
          <p:cNvPicPr preferRelativeResize="0"/>
          <p:nvPr/>
        </p:nvPicPr>
        <p:blipFill rotWithShape="1">
          <a:blip r:embed="rId3">
            <a:alphaModFix/>
          </a:blip>
          <a:srcRect r="4315"/>
          <a:stretch/>
        </p:blipFill>
        <p:spPr>
          <a:xfrm>
            <a:off x="457200" y="1322925"/>
            <a:ext cx="4763776" cy="4978877"/>
          </a:xfrm>
          <a:prstGeom prst="rect">
            <a:avLst/>
          </a:prstGeom>
          <a:noFill/>
          <a:ln w="9525" cap="flat" cmpd="sng">
            <a:solidFill>
              <a:srgbClr val="555555"/>
            </a:solidFill>
            <a:prstDash val="solid"/>
            <a:round/>
            <a:headEnd type="none" w="sm" len="sm"/>
            <a:tailEnd type="none" w="sm" len="sm"/>
          </a:ln>
        </p:spPr>
      </p:pic>
      <p:cxnSp>
        <p:nvCxnSpPr>
          <p:cNvPr id="43" name="Google Shape;43;g3f53ceac5cc_1_25"/>
          <p:cNvCxnSpPr/>
          <p:nvPr/>
        </p:nvCxnSpPr>
        <p:spPr>
          <a:xfrm>
            <a:off x="457200" y="777240"/>
            <a:ext cx="11277300" cy="0"/>
          </a:xfrm>
          <a:prstGeom prst="straightConnector1">
            <a:avLst/>
          </a:prstGeom>
          <a:noFill/>
          <a:ln w="9525" cap="flat" cmpd="sng">
            <a:solidFill>
              <a:srgbClr val="E3E3E3"/>
            </a:solidFill>
            <a:prstDash val="solid"/>
            <a:round/>
            <a:headEnd type="none" w="sm" len="sm"/>
            <a:tailEnd type="none" w="sm" len="sm"/>
          </a:ln>
        </p:spPr>
      </p:cxnSp>
      <p:sp>
        <p:nvSpPr>
          <p:cNvPr id="44" name="Google Shape;44;g3f53ceac5cc_1_25"/>
          <p:cNvSpPr/>
          <p:nvPr/>
        </p:nvSpPr>
        <p:spPr>
          <a:xfrm>
            <a:off x="5669280" y="1300012"/>
            <a:ext cx="6035100" cy="914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5000"/>
              <a:buFont typeface="Barlow Semi Condensed"/>
              <a:buNone/>
            </a:pPr>
            <a:r>
              <a:rPr lang="en-US" sz="5000" b="1" i="0" u="none" strike="noStrike" cap="none">
                <a:solidFill>
                  <a:srgbClr val="111111"/>
                </a:solidFill>
                <a:latin typeface="Barlow Semi Condensed"/>
                <a:ea typeface="Barlow Semi Condensed"/>
                <a:cs typeface="Barlow Semi Condensed"/>
                <a:sym typeface="Barlow Semi Condensed"/>
              </a:rPr>
              <a:t>Executive Summary</a:t>
            </a:r>
            <a:r>
              <a:rPr lang="en-US" sz="5000" b="1" i="0" u="none" strike="noStrike" cap="none">
                <a:solidFill>
                  <a:srgbClr val="FF395F"/>
                </a:solidFill>
                <a:latin typeface="Barlow Semi Condensed"/>
                <a:ea typeface="Barlow Semi Condensed"/>
                <a:cs typeface="Barlow Semi Condensed"/>
                <a:sym typeface="Barlow Semi Condensed"/>
              </a:rPr>
              <a:t>.</a:t>
            </a:r>
            <a:endParaRPr sz="5000" b="1" i="0" u="none" strike="noStrike" cap="none">
              <a:solidFill>
                <a:srgbClr val="FF395F"/>
              </a:solidFill>
              <a:latin typeface="Barlow Semi Condensed"/>
              <a:ea typeface="Barlow Semi Condensed"/>
              <a:cs typeface="Barlow Semi Condensed"/>
              <a:sym typeface="Barlow Semi Condensed"/>
            </a:endParaRPr>
          </a:p>
        </p:txBody>
      </p:sp>
      <p:pic>
        <p:nvPicPr>
          <p:cNvPr id="45" name="Google Shape;45;g3f53ceac5cc_1_25" title="arrow_salmon.png"/>
          <p:cNvPicPr preferRelativeResize="0"/>
          <p:nvPr/>
        </p:nvPicPr>
        <p:blipFill rotWithShape="1">
          <a:blip r:embed="rId4">
            <a:alphaModFix/>
          </a:blip>
          <a:srcRect/>
          <a:stretch/>
        </p:blipFill>
        <p:spPr>
          <a:xfrm>
            <a:off x="4883951" y="5004250"/>
            <a:ext cx="836701" cy="1063649"/>
          </a:xfrm>
          <a:prstGeom prst="rect">
            <a:avLst/>
          </a:prstGeom>
          <a:noFill/>
          <a:ln>
            <a:noFill/>
          </a:ln>
        </p:spPr>
      </p:pic>
      <p:sp>
        <p:nvSpPr>
          <p:cNvPr id="46" name="Google Shape;46;g3f53ceac5cc_1_25"/>
          <p:cNvSpPr/>
          <p:nvPr/>
        </p:nvSpPr>
        <p:spPr>
          <a:xfrm>
            <a:off x="5669275" y="2362837"/>
            <a:ext cx="6206636" cy="4033200"/>
          </a:xfrm>
          <a:prstGeom prst="rect">
            <a:avLst/>
          </a:prstGeom>
          <a:noFill/>
          <a:ln>
            <a:noFill/>
          </a:ln>
        </p:spPr>
        <p:txBody>
          <a:bodyPr spcFirstLastPara="1" wrap="square" lIns="25400" tIns="25400" rIns="25400" bIns="25400" anchor="t" anchorCtr="0">
            <a:noAutofit/>
          </a:bodyPr>
          <a:lstStyle/>
          <a:p>
            <a:pPr marL="0" marR="0" lvl="0" indent="0" algn="l" rtl="0">
              <a:lnSpc>
                <a:spcPct val="120143"/>
              </a:lnSpc>
              <a:spcBef>
                <a:spcPts val="0"/>
              </a:spcBef>
              <a:spcAft>
                <a:spcPts val="0"/>
              </a:spcAft>
              <a:buClr>
                <a:srgbClr val="333333"/>
              </a:buClr>
              <a:buSzPts val="2175"/>
              <a:buFont typeface="Barlow Semi Condensed"/>
              <a:buNone/>
            </a:pPr>
            <a:r>
              <a:rPr lang="en-US" sz="2175" b="0" i="0" u="none" strike="noStrike" cap="none">
                <a:solidFill>
                  <a:srgbClr val="333333"/>
                </a:solidFill>
                <a:latin typeface="Barlow Semi Condensed"/>
                <a:ea typeface="Barlow Semi Condensed"/>
                <a:cs typeface="Barlow Semi Condensed"/>
                <a:sym typeface="Barlow Semi Condensed"/>
              </a:rPr>
              <a:t>This Project is redefining athlete development through </a:t>
            </a:r>
            <a:r>
              <a:rPr lang="en-US" sz="2175" b="1" i="0" u="none" strike="noStrike" cap="none">
                <a:solidFill>
                  <a:srgbClr val="111111"/>
                </a:solidFill>
                <a:highlight>
                  <a:srgbClr val="E9FF00"/>
                </a:highlight>
                <a:latin typeface="Barlow Semi Condensed"/>
                <a:ea typeface="Barlow Semi Condensed"/>
                <a:cs typeface="Barlow Semi Condensed"/>
                <a:sym typeface="Barlow Semi Condensed"/>
              </a:rPr>
              <a:t>data intelligence and technology</a:t>
            </a:r>
            <a:r>
              <a:rPr lang="en-US" sz="2175" b="0" i="0" u="none" strike="noStrike" cap="none">
                <a:solidFill>
                  <a:srgbClr val="333333"/>
                </a:solidFill>
                <a:latin typeface="Barlow Semi Condensed"/>
                <a:ea typeface="Barlow Semi Condensed"/>
                <a:cs typeface="Barlow Semi Condensed"/>
                <a:sym typeface="Barlow Semi Condensed"/>
              </a:rPr>
              <a:t>, turning </a:t>
            </a:r>
            <a:r>
              <a:rPr lang="en-US" sz="2175" b="1" i="0" u="none" strike="noStrike" cap="none">
                <a:solidFill>
                  <a:srgbClr val="111111"/>
                </a:solidFill>
                <a:highlight>
                  <a:srgbClr val="E9FF00"/>
                </a:highlight>
                <a:latin typeface="Barlow Semi Condensed"/>
                <a:ea typeface="Barlow Semi Condensed"/>
                <a:cs typeface="Barlow Semi Condensed"/>
                <a:sym typeface="Barlow Semi Condensed"/>
              </a:rPr>
              <a:t>raw performance data into personalized training insights</a:t>
            </a:r>
            <a:r>
              <a:rPr lang="en-US" sz="2175" b="0" i="0" u="none" strike="noStrike" cap="none">
                <a:solidFill>
                  <a:srgbClr val="333333"/>
                </a:solidFill>
                <a:latin typeface="Barlow Semi Condensed"/>
                <a:ea typeface="Barlow Semi Condensed"/>
                <a:cs typeface="Barlow Semi Condensed"/>
                <a:sym typeface="Barlow Semi Condensed"/>
              </a:rPr>
              <a:t>. By addressing the main reasons young players drop out and helping clubs optimize talent growth, </a:t>
            </a:r>
            <a:r>
              <a:rPr lang="en-US" sz="2175" b="1" i="0" u="none" strike="noStrike" cap="none">
                <a:solidFill>
                  <a:srgbClr val="111111"/>
                </a:solidFill>
                <a:latin typeface="Barlow Semi Condensed"/>
                <a:ea typeface="Barlow Semi Condensed"/>
                <a:cs typeface="Barlow Semi Condensed"/>
                <a:sym typeface="Barlow Semi Condensed"/>
              </a:rPr>
              <a:t>Sport IQ </a:t>
            </a:r>
            <a:r>
              <a:rPr lang="en-US" sz="2175" b="0" i="0" u="none" strike="noStrike" cap="none">
                <a:solidFill>
                  <a:srgbClr val="333333"/>
                </a:solidFill>
                <a:latin typeface="Barlow Semi Condensed"/>
                <a:ea typeface="Barlow Semi Condensed"/>
                <a:cs typeface="Barlow Semi Condensed"/>
                <a:sym typeface="Barlow Semi Condensed"/>
              </a:rPr>
              <a:t>builds a connected ecosystem between </a:t>
            </a:r>
            <a:r>
              <a:rPr lang="en-US" sz="2175" b="1" i="0" u="none" strike="noStrike" cap="none">
                <a:solidFill>
                  <a:srgbClr val="111111"/>
                </a:solidFill>
                <a:highlight>
                  <a:srgbClr val="E9FF00"/>
                </a:highlight>
                <a:latin typeface="Barlow Semi Condensed"/>
                <a:ea typeface="Barlow Semi Condensed"/>
                <a:cs typeface="Barlow Semi Condensed"/>
                <a:sym typeface="Barlow Semi Condensed"/>
              </a:rPr>
              <a:t>sports</a:t>
            </a:r>
            <a:r>
              <a:rPr lang="en-US" sz="2175" b="0" i="0" u="none" strike="noStrike" cap="none">
                <a:solidFill>
                  <a:srgbClr val="333333"/>
                </a:solidFill>
                <a:latin typeface="Barlow Semi Condensed"/>
                <a:ea typeface="Barlow Semi Condensed"/>
                <a:cs typeface="Barlow Semi Condensed"/>
                <a:sym typeface="Barlow Semi Condensed"/>
              </a:rPr>
              <a:t>,</a:t>
            </a:r>
            <a:r>
              <a:rPr lang="en-US" sz="2175" b="1" i="0" u="none" strike="noStrike" cap="none">
                <a:solidFill>
                  <a:srgbClr val="111111"/>
                </a:solidFill>
                <a:highlight>
                  <a:srgbClr val="E9FF00"/>
                </a:highlight>
                <a:latin typeface="Barlow Semi Condensed"/>
                <a:ea typeface="Barlow Semi Condensed"/>
                <a:cs typeface="Barlow Semi Condensed"/>
                <a:sym typeface="Barlow Semi Condensed"/>
              </a:rPr>
              <a:t> health</a:t>
            </a:r>
            <a:r>
              <a:rPr lang="en-US" sz="2175" b="0" i="0" u="none" strike="noStrike" cap="none">
                <a:solidFill>
                  <a:srgbClr val="333333"/>
                </a:solidFill>
                <a:latin typeface="Barlow Semi Condensed"/>
                <a:ea typeface="Barlow Semi Condensed"/>
                <a:cs typeface="Barlow Semi Condensed"/>
                <a:sym typeface="Barlow Semi Condensed"/>
              </a:rPr>
              <a:t>,</a:t>
            </a:r>
            <a:r>
              <a:rPr lang="en-US" sz="2175" b="1" i="0" u="none" strike="noStrike" cap="none">
                <a:solidFill>
                  <a:srgbClr val="111111"/>
                </a:solidFill>
                <a:latin typeface="Barlow Semi Condensed"/>
                <a:ea typeface="Barlow Semi Condensed"/>
                <a:cs typeface="Barlow Semi Condensed"/>
                <a:sym typeface="Barlow Semi Condensed"/>
              </a:rPr>
              <a:t> </a:t>
            </a:r>
            <a:r>
              <a:rPr lang="en-US" sz="2175" b="1" i="0" u="none" strike="noStrike" cap="none">
                <a:solidFill>
                  <a:srgbClr val="111111"/>
                </a:solidFill>
                <a:highlight>
                  <a:srgbClr val="E9FF00"/>
                </a:highlight>
                <a:latin typeface="Barlow Semi Condensed"/>
                <a:ea typeface="Barlow Semi Condensed"/>
                <a:cs typeface="Barlow Semi Condensed"/>
                <a:sym typeface="Barlow Semi Condensed"/>
              </a:rPr>
              <a:t>education</a:t>
            </a:r>
            <a:r>
              <a:rPr lang="en-US" sz="2175" b="0" i="0" u="none" strike="noStrike" cap="none">
                <a:solidFill>
                  <a:srgbClr val="333333"/>
                </a:solidFill>
                <a:latin typeface="Barlow Semi Condensed"/>
                <a:ea typeface="Barlow Semi Condensed"/>
                <a:cs typeface="Barlow Semi Condensed"/>
                <a:sym typeface="Barlow Semi Condensed"/>
              </a:rPr>
              <a:t>, and</a:t>
            </a:r>
            <a:r>
              <a:rPr lang="en-US" sz="2175" b="1" i="0" u="none" strike="noStrike" cap="none">
                <a:solidFill>
                  <a:srgbClr val="111111"/>
                </a:solidFill>
                <a:highlight>
                  <a:srgbClr val="E9FF00"/>
                </a:highlight>
                <a:latin typeface="Barlow Semi Condensed"/>
                <a:ea typeface="Barlow Semi Condensed"/>
                <a:cs typeface="Barlow Semi Condensed"/>
                <a:sym typeface="Barlow Semi Condensed"/>
              </a:rPr>
              <a:t> innovation</a:t>
            </a:r>
            <a:r>
              <a:rPr lang="en-US" sz="2175" b="0" i="0" u="none" strike="noStrike" cap="none">
                <a:solidFill>
                  <a:srgbClr val="333333"/>
                </a:solidFill>
                <a:latin typeface="Barlow Semi Condensed"/>
                <a:ea typeface="Barlow Semi Condensed"/>
                <a:cs typeface="Barlow Semi Condensed"/>
                <a:sym typeface="Barlow Semi Condensed"/>
              </a:rPr>
              <a:t>.</a:t>
            </a:r>
            <a:endParaRPr sz="2175" b="0" i="0" u="none" strike="noStrike" cap="none">
              <a:solidFill>
                <a:srgbClr val="333333"/>
              </a:solidFill>
              <a:latin typeface="Barlow Semi Condensed"/>
              <a:ea typeface="Barlow Semi Condensed"/>
              <a:cs typeface="Barlow Semi Condensed"/>
              <a:sym typeface="Barlow Semi Condensed"/>
            </a:endParaRPr>
          </a:p>
          <a:p>
            <a:pPr marL="0" marR="0" lvl="0" indent="0" algn="l" rtl="0">
              <a:lnSpc>
                <a:spcPct val="120143"/>
              </a:lnSpc>
              <a:spcBef>
                <a:spcPts val="0"/>
              </a:spcBef>
              <a:spcAft>
                <a:spcPts val="0"/>
              </a:spcAft>
              <a:buClr>
                <a:srgbClr val="333333"/>
              </a:buClr>
              <a:buSzPts val="2175"/>
              <a:buFont typeface="Barlow Semi Condensed"/>
              <a:buNone/>
            </a:pPr>
            <a:endParaRPr sz="2175" b="0" i="0" u="none" strike="noStrike" cap="none">
              <a:solidFill>
                <a:srgbClr val="333333"/>
              </a:solidFill>
              <a:latin typeface="Barlow Semi Condensed"/>
              <a:ea typeface="Barlow Semi Condensed"/>
              <a:cs typeface="Barlow Semi Condensed"/>
              <a:sym typeface="Barlow Semi Condensed"/>
            </a:endParaRPr>
          </a:p>
          <a:p>
            <a:pPr marL="0" marR="0" lvl="0" indent="0" algn="l" rtl="0">
              <a:lnSpc>
                <a:spcPct val="120143"/>
              </a:lnSpc>
              <a:spcBef>
                <a:spcPts val="0"/>
              </a:spcBef>
              <a:spcAft>
                <a:spcPts val="0"/>
              </a:spcAft>
              <a:buClr>
                <a:srgbClr val="333333"/>
              </a:buClr>
              <a:buSzPts val="2175"/>
              <a:buFont typeface="Barlow Semi Condensed"/>
              <a:buNone/>
            </a:pPr>
            <a:r>
              <a:rPr lang="en-US" sz="2175" b="1" i="0" u="none" strike="noStrike" cap="none">
                <a:solidFill>
                  <a:srgbClr val="111111"/>
                </a:solidFill>
                <a:latin typeface="Barlow Semi Condensed"/>
                <a:ea typeface="Barlow Semi Condensed"/>
                <a:cs typeface="Barlow Semi Condensed"/>
                <a:sym typeface="Barlow Semi Condensed"/>
              </a:rPr>
              <a:t>Sport IQ</a:t>
            </a:r>
            <a:r>
              <a:rPr lang="en-US" sz="2175" b="0" i="0" u="none" strike="noStrike" cap="none">
                <a:solidFill>
                  <a:srgbClr val="333333"/>
                </a:solidFill>
                <a:latin typeface="Barlow Semi Condensed"/>
                <a:ea typeface="Barlow Semi Condensed"/>
                <a:cs typeface="Barlow Semi Condensed"/>
                <a:sym typeface="Barlow Semi Condensed"/>
              </a:rPr>
              <a:t> is shaping the future of athlete performance — scalable, measurable and sustainable.</a:t>
            </a:r>
            <a:endParaRPr sz="2175" b="0" i="0" u="none" strike="noStrike" cap="none">
              <a:solidFill>
                <a:srgbClr val="333333"/>
              </a:solidFill>
              <a:latin typeface="Barlow Semi Condensed"/>
              <a:ea typeface="Barlow Semi Condensed"/>
              <a:cs typeface="Barlow Semi Condensed"/>
              <a:sym typeface="Barlow Semi Condensed"/>
            </a:endParaRPr>
          </a:p>
          <a:p>
            <a:pPr marL="0" marR="0" lvl="0" indent="0" algn="l" rtl="0">
              <a:lnSpc>
                <a:spcPct val="120143"/>
              </a:lnSpc>
              <a:spcBef>
                <a:spcPts val="0"/>
              </a:spcBef>
              <a:spcAft>
                <a:spcPts val="0"/>
              </a:spcAft>
              <a:buClr>
                <a:srgbClr val="333333"/>
              </a:buClr>
              <a:buSzPts val="2175"/>
              <a:buFont typeface="Barlow Semi Condensed"/>
              <a:buNone/>
            </a:pPr>
            <a:endParaRPr sz="2175" b="0" i="0" u="none" strike="noStrike" cap="none">
              <a:solidFill>
                <a:srgbClr val="333333"/>
              </a:solidFill>
              <a:latin typeface="Barlow Semi Condensed"/>
              <a:ea typeface="Barlow Semi Condensed"/>
              <a:cs typeface="Barlow Semi Condensed"/>
              <a:sym typeface="Barlow Semi Condense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1"/>
        <p:cNvGrpSpPr/>
        <p:nvPr/>
      </p:nvGrpSpPr>
      <p:grpSpPr>
        <a:xfrm>
          <a:off x="0" y="0"/>
          <a:ext cx="0" cy="0"/>
          <a:chOff x="0" y="0"/>
          <a:chExt cx="0" cy="0"/>
        </a:xfrm>
      </p:grpSpPr>
      <p:sp>
        <p:nvSpPr>
          <p:cNvPr id="52" name="Google Shape;52;g3f558950dc5_0_87"/>
          <p:cNvSpPr/>
          <p:nvPr/>
        </p:nvSpPr>
        <p:spPr>
          <a:xfrm rot="-5400000">
            <a:off x="-548670" y="3200430"/>
            <a:ext cx="2743200" cy="365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55555"/>
              </a:buClr>
              <a:buSzPts val="1000"/>
              <a:buFont typeface="Barlow Semi Condensed"/>
              <a:buNone/>
            </a:pPr>
            <a:r>
              <a:rPr lang="en-US" sz="1000" b="1" i="0" u="none" strike="noStrike" cap="none">
                <a:solidFill>
                  <a:srgbClr val="555555"/>
                </a:solidFill>
                <a:latin typeface="Barlow Semi Condensed"/>
                <a:ea typeface="Barlow Semi Condensed"/>
                <a:cs typeface="Barlow Semi Condensed"/>
                <a:sym typeface="Barlow Semi Condensed"/>
              </a:rPr>
              <a:t>CHAPTER · 01</a:t>
            </a:r>
            <a:endParaRPr sz="1000" b="0" i="0" u="none" strike="noStrike" cap="none">
              <a:solidFill>
                <a:schemeClr val="dk1"/>
              </a:solidFill>
              <a:latin typeface="Calibri"/>
              <a:ea typeface="Calibri"/>
              <a:cs typeface="Calibri"/>
              <a:sym typeface="Calibri"/>
            </a:endParaRPr>
          </a:p>
        </p:txBody>
      </p:sp>
      <p:sp>
        <p:nvSpPr>
          <p:cNvPr id="53" name="Google Shape;53;g3f558950dc5_0_87"/>
          <p:cNvSpPr/>
          <p:nvPr/>
        </p:nvSpPr>
        <p:spPr>
          <a:xfrm>
            <a:off x="457200" y="914400"/>
            <a:ext cx="7315200" cy="5029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11111"/>
              </a:buClr>
              <a:buSzPts val="48000"/>
              <a:buFont typeface="Barlow Semi Condensed"/>
              <a:buNone/>
            </a:pPr>
            <a:r>
              <a:rPr lang="en-US" sz="48000" b="1" i="0" u="none" strike="noStrike" cap="none">
                <a:solidFill>
                  <a:srgbClr val="E3E3E3"/>
                </a:solidFill>
                <a:latin typeface="Barlow Semi Condensed"/>
                <a:ea typeface="Barlow Semi Condensed"/>
                <a:cs typeface="Barlow Semi Condensed"/>
                <a:sym typeface="Barlow Semi Condensed"/>
              </a:rPr>
              <a:t>01</a:t>
            </a:r>
            <a:endParaRPr sz="48000" b="0" i="0" u="none" strike="noStrike" cap="none">
              <a:solidFill>
                <a:srgbClr val="E3E3E3"/>
              </a:solidFill>
              <a:latin typeface="Calibri"/>
              <a:ea typeface="Calibri"/>
              <a:cs typeface="Calibri"/>
              <a:sym typeface="Calibri"/>
            </a:endParaRPr>
          </a:p>
        </p:txBody>
      </p:sp>
      <p:sp>
        <p:nvSpPr>
          <p:cNvPr id="54" name="Google Shape;54;g3f558950dc5_0_87"/>
          <p:cNvSpPr/>
          <p:nvPr/>
        </p:nvSpPr>
        <p:spPr>
          <a:xfrm>
            <a:off x="6094000" y="2788960"/>
            <a:ext cx="4114800" cy="1280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11111"/>
              </a:buClr>
              <a:buSzPts val="6400"/>
              <a:buFont typeface="Barlow Semi Condensed"/>
              <a:buNone/>
            </a:pPr>
            <a:r>
              <a:rPr lang="en-US" sz="6400" b="1" i="0" u="none" strike="noStrike" cap="none">
                <a:solidFill>
                  <a:srgbClr val="111111"/>
                </a:solidFill>
                <a:latin typeface="Barlow Semi Condensed"/>
                <a:ea typeface="Barlow Semi Condensed"/>
                <a:cs typeface="Barlow Semi Condensed"/>
                <a:sym typeface="Barlow Semi Condensed"/>
              </a:rPr>
              <a:t>Context</a:t>
            </a:r>
            <a:r>
              <a:rPr lang="en-US" sz="6400" b="1" i="0" u="none" strike="noStrike" cap="none">
                <a:solidFill>
                  <a:srgbClr val="FF395F"/>
                </a:solidFill>
                <a:latin typeface="Barlow Semi Condensed"/>
                <a:ea typeface="Barlow Semi Condensed"/>
                <a:cs typeface="Barlow Semi Condensed"/>
                <a:sym typeface="Barlow Semi Condensed"/>
              </a:rPr>
              <a:t>.</a:t>
            </a:r>
            <a:endParaRPr sz="6400" b="0" i="0" u="none" strike="noStrike" cap="non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9"/>
        <p:cNvGrpSpPr/>
        <p:nvPr/>
      </p:nvGrpSpPr>
      <p:grpSpPr>
        <a:xfrm>
          <a:off x="0" y="0"/>
          <a:ext cx="0" cy="0"/>
          <a:chOff x="0" y="0"/>
          <a:chExt cx="0" cy="0"/>
        </a:xfrm>
      </p:grpSpPr>
      <p:sp>
        <p:nvSpPr>
          <p:cNvPr id="60" name="Google Shape;60;g3f571e00d0c_0_1668"/>
          <p:cNvSpPr/>
          <p:nvPr/>
        </p:nvSpPr>
        <p:spPr>
          <a:xfrm>
            <a:off x="492600" y="2263700"/>
            <a:ext cx="6104400" cy="926400"/>
          </a:xfrm>
          <a:prstGeom prst="roundRect">
            <a:avLst>
              <a:gd name="adj" fmla="val 0"/>
            </a:avLst>
          </a:prstGeom>
          <a:solidFill>
            <a:srgbClr val="F6F6F6"/>
          </a:solidFill>
          <a:ln w="12700" cap="flat" cmpd="sng">
            <a:solidFill>
              <a:srgbClr val="E3E3E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 name="Google Shape;61;g3f571e00d0c_0_1668"/>
          <p:cNvSpPr/>
          <p:nvPr/>
        </p:nvSpPr>
        <p:spPr>
          <a:xfrm>
            <a:off x="492600" y="3274045"/>
            <a:ext cx="6104400" cy="926400"/>
          </a:xfrm>
          <a:prstGeom prst="roundRect">
            <a:avLst>
              <a:gd name="adj" fmla="val 0"/>
            </a:avLst>
          </a:prstGeom>
          <a:solidFill>
            <a:srgbClr val="F6F6F6"/>
          </a:solidFill>
          <a:ln w="12700" cap="flat" cmpd="sng">
            <a:solidFill>
              <a:srgbClr val="E3E3E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 name="Google Shape;62;g3f571e00d0c_0_1668"/>
          <p:cNvSpPr/>
          <p:nvPr/>
        </p:nvSpPr>
        <p:spPr>
          <a:xfrm>
            <a:off x="492600" y="4284390"/>
            <a:ext cx="6104400" cy="926400"/>
          </a:xfrm>
          <a:prstGeom prst="roundRect">
            <a:avLst>
              <a:gd name="adj" fmla="val 0"/>
            </a:avLst>
          </a:prstGeom>
          <a:solidFill>
            <a:srgbClr val="F6F6F6"/>
          </a:solidFill>
          <a:ln w="12700" cap="flat" cmpd="sng">
            <a:solidFill>
              <a:srgbClr val="E3E3E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 name="Google Shape;63;g3f571e00d0c_0_1668"/>
          <p:cNvSpPr/>
          <p:nvPr/>
        </p:nvSpPr>
        <p:spPr>
          <a:xfrm>
            <a:off x="492600" y="5294734"/>
            <a:ext cx="6104400" cy="926400"/>
          </a:xfrm>
          <a:prstGeom prst="roundRect">
            <a:avLst>
              <a:gd name="adj" fmla="val 0"/>
            </a:avLst>
          </a:prstGeom>
          <a:solidFill>
            <a:srgbClr val="F6F6F6"/>
          </a:solidFill>
          <a:ln w="12700" cap="flat" cmpd="sng">
            <a:solidFill>
              <a:srgbClr val="E3E3E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 name="Google Shape;64;g3f571e00d0c_0_1668"/>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FF395F"/>
                </a:solidFill>
                <a:latin typeface="Barlow Semi Condensed"/>
                <a:ea typeface="Barlow Semi Condensed"/>
                <a:cs typeface="Barlow Semi Condensed"/>
                <a:sym typeface="Barlow Semi Condensed"/>
              </a:rPr>
              <a:t>01</a:t>
            </a:r>
            <a:r>
              <a:rPr lang="en-US" sz="1000" b="1" i="0" u="none" strike="noStrike" cap="none">
                <a:solidFill>
                  <a:srgbClr val="444444"/>
                </a:solidFill>
                <a:latin typeface="Barlow Semi Condensed"/>
                <a:ea typeface="Barlow Semi Condensed"/>
                <a:cs typeface="Barlow Semi Condensed"/>
                <a:sym typeface="Barlow Semi Condensed"/>
              </a:rPr>
              <a:t> CONTEXT</a:t>
            </a:r>
            <a:endParaRPr sz="1000" b="1" i="0" u="none" strike="noStrike" cap="none">
              <a:solidFill>
                <a:srgbClr val="FF395F"/>
              </a:solidFill>
              <a:latin typeface="Barlow Semi Condensed"/>
              <a:ea typeface="Barlow Semi Condensed"/>
              <a:cs typeface="Barlow Semi Condensed"/>
              <a:sym typeface="Barlow Semi Condensed"/>
            </a:endParaRPr>
          </a:p>
        </p:txBody>
      </p:sp>
      <p:sp>
        <p:nvSpPr>
          <p:cNvPr id="65" name="Google Shape;65;g3f571e00d0c_0_1668"/>
          <p:cNvSpPr/>
          <p:nvPr/>
        </p:nvSpPr>
        <p:spPr>
          <a:xfrm>
            <a:off x="2551500" y="1158250"/>
            <a:ext cx="7089000" cy="6987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111111"/>
              </a:buClr>
              <a:buSzPts val="5000"/>
              <a:buFont typeface="Barlow Semi Condensed"/>
              <a:buNone/>
            </a:pPr>
            <a:r>
              <a:rPr lang="en-US" sz="5000" b="1" i="0" u="none" strike="noStrike" cap="none">
                <a:solidFill>
                  <a:srgbClr val="111111"/>
                </a:solidFill>
                <a:latin typeface="Barlow Semi Condensed"/>
                <a:ea typeface="Barlow Semi Condensed"/>
                <a:cs typeface="Barlow Semi Condensed"/>
                <a:sym typeface="Barlow Semi Condensed"/>
              </a:rPr>
              <a:t>The Portuguese Context</a:t>
            </a:r>
            <a:r>
              <a:rPr lang="en-US" sz="5000" b="1" i="0" u="none" strike="noStrike" cap="none">
                <a:solidFill>
                  <a:srgbClr val="FF395F"/>
                </a:solidFill>
                <a:latin typeface="Barlow Semi Condensed"/>
                <a:ea typeface="Barlow Semi Condensed"/>
                <a:cs typeface="Barlow Semi Condensed"/>
                <a:sym typeface="Barlow Semi Condensed"/>
              </a:rPr>
              <a:t>.</a:t>
            </a:r>
            <a:endParaRPr sz="5000" b="1" i="0" u="none" strike="noStrike" cap="none">
              <a:solidFill>
                <a:srgbClr val="111111"/>
              </a:solidFill>
              <a:latin typeface="Barlow Semi Condensed"/>
              <a:ea typeface="Barlow Semi Condensed"/>
              <a:cs typeface="Barlow Semi Condensed"/>
              <a:sym typeface="Barlow Semi Condensed"/>
            </a:endParaRPr>
          </a:p>
        </p:txBody>
      </p:sp>
      <p:sp>
        <p:nvSpPr>
          <p:cNvPr id="66" name="Google Shape;66;g3f571e00d0c_0_1668"/>
          <p:cNvSpPr/>
          <p:nvPr/>
        </p:nvSpPr>
        <p:spPr>
          <a:xfrm>
            <a:off x="7110200" y="2891906"/>
            <a:ext cx="4624500" cy="2740500"/>
          </a:xfrm>
          <a:prstGeom prst="rect">
            <a:avLst/>
          </a:prstGeom>
          <a:no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111111"/>
              </a:buClr>
              <a:buSzPts val="2025"/>
              <a:buFont typeface="Barlow Semi Condensed"/>
              <a:buNone/>
            </a:pPr>
            <a:r>
              <a:rPr lang="en-US" sz="2400" b="0" i="0" u="none" strike="noStrike" cap="none">
                <a:solidFill>
                  <a:srgbClr val="111111"/>
                </a:solidFill>
                <a:latin typeface="Barlow Semi Condensed"/>
                <a:ea typeface="Barlow Semi Condensed"/>
                <a:cs typeface="Barlow Semi Condensed"/>
                <a:sym typeface="Barlow Semi Condensed"/>
              </a:rPr>
              <a:t>And of these, how many truly succeed? </a:t>
            </a:r>
            <a:endParaRPr sz="2400" b="0" i="0" u="none" strike="noStrike" cap="none">
              <a:solidFill>
                <a:srgbClr val="111111"/>
              </a:solidFill>
              <a:latin typeface="Barlow Semi Condensed"/>
              <a:ea typeface="Barlow Semi Condensed"/>
              <a:cs typeface="Barlow Semi Condensed"/>
              <a:sym typeface="Barlow Semi Condensed"/>
            </a:endParaRPr>
          </a:p>
          <a:p>
            <a:pPr marL="0" marR="0" lvl="0" indent="0" algn="ctr" rtl="0">
              <a:lnSpc>
                <a:spcPct val="100000"/>
              </a:lnSpc>
              <a:spcBef>
                <a:spcPts val="1000"/>
              </a:spcBef>
              <a:spcAft>
                <a:spcPts val="1000"/>
              </a:spcAft>
              <a:buClr>
                <a:srgbClr val="111111"/>
              </a:buClr>
              <a:buSzPts val="2025"/>
              <a:buFont typeface="Barlow Semi Condensed"/>
              <a:buNone/>
            </a:pPr>
            <a:r>
              <a:rPr lang="en-US" sz="3000" b="1" i="0" u="none" strike="noStrike" cap="none">
                <a:solidFill>
                  <a:srgbClr val="111111"/>
                </a:solidFill>
                <a:highlight>
                  <a:srgbClr val="E9FF00"/>
                </a:highlight>
                <a:latin typeface="Barlow Semi Condensed"/>
                <a:ea typeface="Barlow Semi Condensed"/>
                <a:cs typeface="Barlow Semi Condensed"/>
                <a:sym typeface="Barlow Semi Condensed"/>
              </a:rPr>
              <a:t>Does the current training system truly promote athlete development and success?</a:t>
            </a:r>
            <a:endParaRPr sz="3000" b="0" i="0" u="none" strike="noStrike" cap="none">
              <a:solidFill>
                <a:srgbClr val="111111"/>
              </a:solidFill>
              <a:highlight>
                <a:srgbClr val="E9FF00"/>
              </a:highlight>
              <a:latin typeface="Calibri"/>
              <a:ea typeface="Calibri"/>
              <a:cs typeface="Calibri"/>
              <a:sym typeface="Calibri"/>
            </a:endParaRPr>
          </a:p>
        </p:txBody>
      </p:sp>
      <p:sp>
        <p:nvSpPr>
          <p:cNvPr id="67" name="Google Shape;67;g3f571e00d0c_0_1668"/>
          <p:cNvSpPr/>
          <p:nvPr/>
        </p:nvSpPr>
        <p:spPr>
          <a:xfrm>
            <a:off x="684201" y="2352754"/>
            <a:ext cx="1607100" cy="819900"/>
          </a:xfrm>
          <a:prstGeom prst="rect">
            <a:avLst/>
          </a:prstGeom>
          <a:noFill/>
          <a:ln>
            <a:noFill/>
          </a:ln>
        </p:spPr>
        <p:txBody>
          <a:bodyPr spcFirstLastPara="1" wrap="square" lIns="0" tIns="0" rIns="0" bIns="0" anchor="ctr" anchorCtr="0">
            <a:noAutofit/>
          </a:bodyPr>
          <a:lstStyle/>
          <a:p>
            <a:pPr marL="0" marR="0" lvl="0" indent="0" algn="r" rtl="0">
              <a:lnSpc>
                <a:spcPct val="83636"/>
              </a:lnSpc>
              <a:spcBef>
                <a:spcPts val="0"/>
              </a:spcBef>
              <a:spcAft>
                <a:spcPts val="0"/>
              </a:spcAft>
              <a:buClr>
                <a:srgbClr val="111111"/>
              </a:buClr>
              <a:buSzPts val="2916"/>
              <a:buFont typeface="Barlow Semi Condensed"/>
              <a:buNone/>
            </a:pPr>
            <a:r>
              <a:rPr lang="en-US" sz="5000" b="1" i="0" u="none" strike="noStrike" cap="none">
                <a:solidFill>
                  <a:srgbClr val="111111"/>
                </a:solidFill>
                <a:latin typeface="Barlow Semi Condensed"/>
                <a:ea typeface="Barlow Semi Condensed"/>
                <a:cs typeface="Barlow Semi Condensed"/>
                <a:sym typeface="Barlow Semi Condensed"/>
              </a:rPr>
              <a:t>773</a:t>
            </a:r>
            <a:r>
              <a:rPr lang="en-US" sz="2535" b="1" i="0" u="none" strike="noStrike" cap="none">
                <a:solidFill>
                  <a:srgbClr val="FF395F"/>
                </a:solidFill>
                <a:latin typeface="Barlow Semi Condensed"/>
                <a:ea typeface="Barlow Semi Condensed"/>
                <a:cs typeface="Barlow Semi Condensed"/>
                <a:sym typeface="Barlow Semi Condensed"/>
              </a:rPr>
              <a:t>,845</a:t>
            </a:r>
            <a:endParaRPr sz="5578" b="1" i="0" u="none" strike="noStrike" cap="none">
              <a:solidFill>
                <a:srgbClr val="111111"/>
              </a:solidFill>
              <a:latin typeface="Barlow Semi Condensed"/>
              <a:ea typeface="Barlow Semi Condensed"/>
              <a:cs typeface="Barlow Semi Condensed"/>
              <a:sym typeface="Barlow Semi Condensed"/>
            </a:endParaRPr>
          </a:p>
        </p:txBody>
      </p:sp>
      <p:sp>
        <p:nvSpPr>
          <p:cNvPr id="68" name="Google Shape;68;g3f571e00d0c_0_1668"/>
          <p:cNvSpPr/>
          <p:nvPr/>
        </p:nvSpPr>
        <p:spPr>
          <a:xfrm>
            <a:off x="2563036" y="2484795"/>
            <a:ext cx="3338100" cy="4485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444444"/>
              </a:buClr>
              <a:buSzPts val="1200"/>
              <a:buFont typeface="DM Sans"/>
              <a:buNone/>
            </a:pPr>
            <a:r>
              <a:rPr lang="en-US" sz="1500" b="0" i="0" u="none" strike="noStrike" cap="none">
                <a:solidFill>
                  <a:srgbClr val="111111"/>
                </a:solidFill>
                <a:latin typeface="DM Sans"/>
                <a:ea typeface="DM Sans"/>
                <a:cs typeface="DM Sans"/>
                <a:sym typeface="DM Sans"/>
              </a:rPr>
              <a:t>total registered athletes in Portugal in 2023 (Notícias ao Minuto)</a:t>
            </a:r>
            <a:endParaRPr sz="1500" b="0" i="0" u="none" strike="noStrike" cap="none">
              <a:solidFill>
                <a:srgbClr val="111111"/>
              </a:solidFill>
              <a:latin typeface="DM Sans"/>
              <a:ea typeface="DM Sans"/>
              <a:cs typeface="DM Sans"/>
              <a:sym typeface="DM Sans"/>
            </a:endParaRPr>
          </a:p>
        </p:txBody>
      </p:sp>
      <p:sp>
        <p:nvSpPr>
          <p:cNvPr id="69" name="Google Shape;69;g3f571e00d0c_0_1668"/>
          <p:cNvSpPr/>
          <p:nvPr/>
        </p:nvSpPr>
        <p:spPr>
          <a:xfrm>
            <a:off x="684206" y="3350648"/>
            <a:ext cx="1607100" cy="819900"/>
          </a:xfrm>
          <a:prstGeom prst="rect">
            <a:avLst/>
          </a:prstGeom>
          <a:noFill/>
          <a:ln>
            <a:noFill/>
          </a:ln>
        </p:spPr>
        <p:txBody>
          <a:bodyPr spcFirstLastPara="1" wrap="square" lIns="0" tIns="0" rIns="0" bIns="0" anchor="ctr" anchorCtr="0">
            <a:noAutofit/>
          </a:bodyPr>
          <a:lstStyle/>
          <a:p>
            <a:pPr marL="0" marR="0" lvl="0" indent="0" algn="r" rtl="0">
              <a:lnSpc>
                <a:spcPct val="83636"/>
              </a:lnSpc>
              <a:spcBef>
                <a:spcPts val="0"/>
              </a:spcBef>
              <a:spcAft>
                <a:spcPts val="0"/>
              </a:spcAft>
              <a:buClr>
                <a:srgbClr val="111111"/>
              </a:buClr>
              <a:buSzPts val="2916"/>
              <a:buFont typeface="Barlow Semi Condensed"/>
              <a:buNone/>
            </a:pPr>
            <a:r>
              <a:rPr lang="en-US" sz="5000" b="1" i="0" u="none" strike="noStrike" cap="none">
                <a:solidFill>
                  <a:srgbClr val="111111"/>
                </a:solidFill>
                <a:latin typeface="Barlow Semi Condensed"/>
                <a:ea typeface="Barlow Semi Condensed"/>
                <a:cs typeface="Barlow Semi Condensed"/>
                <a:sym typeface="Barlow Semi Condensed"/>
              </a:rPr>
              <a:t>501</a:t>
            </a:r>
            <a:r>
              <a:rPr lang="en-US" sz="2535" b="1" i="0" u="none" strike="noStrike" cap="none">
                <a:solidFill>
                  <a:srgbClr val="FF395F"/>
                </a:solidFill>
                <a:latin typeface="Barlow Semi Condensed"/>
                <a:ea typeface="Barlow Semi Condensed"/>
                <a:cs typeface="Barlow Semi Condensed"/>
                <a:sym typeface="Barlow Semi Condensed"/>
              </a:rPr>
              <a:t>,483</a:t>
            </a:r>
            <a:endParaRPr sz="4057" b="1" i="0" u="none" strike="noStrike" cap="none">
              <a:solidFill>
                <a:srgbClr val="111111"/>
              </a:solidFill>
              <a:latin typeface="Barlow Semi Condensed"/>
              <a:ea typeface="Barlow Semi Condensed"/>
              <a:cs typeface="Barlow Semi Condensed"/>
              <a:sym typeface="Barlow Semi Condensed"/>
            </a:endParaRPr>
          </a:p>
        </p:txBody>
      </p:sp>
      <p:sp>
        <p:nvSpPr>
          <p:cNvPr id="70" name="Google Shape;70;g3f571e00d0c_0_1668"/>
          <p:cNvSpPr/>
          <p:nvPr/>
        </p:nvSpPr>
        <p:spPr>
          <a:xfrm>
            <a:off x="2563036" y="3469269"/>
            <a:ext cx="3714000" cy="4485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444444"/>
              </a:buClr>
              <a:buSzPts val="1200"/>
              <a:buFont typeface="DM Sans"/>
              <a:buNone/>
            </a:pPr>
            <a:r>
              <a:rPr lang="en-US" sz="1500" b="0" i="0" u="none" strike="noStrike" cap="none">
                <a:solidFill>
                  <a:srgbClr val="111111"/>
                </a:solidFill>
                <a:latin typeface="DM Sans"/>
                <a:ea typeface="DM Sans"/>
                <a:cs typeface="DM Sans"/>
                <a:sym typeface="DM Sans"/>
              </a:rPr>
              <a:t>young athletes in the "youth development categories, up to juniors" (Sportinforma)</a:t>
            </a: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0"/>
              </a:spcBef>
              <a:spcAft>
                <a:spcPts val="0"/>
              </a:spcAft>
              <a:buClr>
                <a:srgbClr val="444444"/>
              </a:buClr>
              <a:buSzPts val="1200"/>
              <a:buFont typeface="DM Sans"/>
              <a:buNone/>
            </a:pPr>
            <a:endParaRPr sz="1500" b="0" i="0" u="none" strike="noStrike" cap="none">
              <a:solidFill>
                <a:srgbClr val="111111"/>
              </a:solidFill>
              <a:latin typeface="DM Sans"/>
              <a:ea typeface="DM Sans"/>
              <a:cs typeface="DM Sans"/>
              <a:sym typeface="DM Sans"/>
            </a:endParaRPr>
          </a:p>
        </p:txBody>
      </p:sp>
      <p:sp>
        <p:nvSpPr>
          <p:cNvPr id="71" name="Google Shape;71;g3f571e00d0c_0_1668"/>
          <p:cNvSpPr/>
          <p:nvPr/>
        </p:nvSpPr>
        <p:spPr>
          <a:xfrm>
            <a:off x="684201" y="4357664"/>
            <a:ext cx="1607100" cy="819900"/>
          </a:xfrm>
          <a:prstGeom prst="rect">
            <a:avLst/>
          </a:prstGeom>
          <a:noFill/>
          <a:ln>
            <a:noFill/>
          </a:ln>
        </p:spPr>
        <p:txBody>
          <a:bodyPr spcFirstLastPara="1" wrap="square" lIns="0" tIns="0" rIns="0" bIns="0" anchor="ctr" anchorCtr="0">
            <a:noAutofit/>
          </a:bodyPr>
          <a:lstStyle/>
          <a:p>
            <a:pPr marL="0" marR="0" lvl="0" indent="0" algn="r" rtl="0">
              <a:lnSpc>
                <a:spcPct val="83636"/>
              </a:lnSpc>
              <a:spcBef>
                <a:spcPts val="0"/>
              </a:spcBef>
              <a:spcAft>
                <a:spcPts val="0"/>
              </a:spcAft>
              <a:buClr>
                <a:srgbClr val="111111"/>
              </a:buClr>
              <a:buSzPts val="2916"/>
              <a:buFont typeface="Barlow Semi Condensed"/>
              <a:buNone/>
            </a:pPr>
            <a:r>
              <a:rPr lang="en-US" sz="5000" b="1" i="0" u="none" strike="noStrike" cap="none">
                <a:solidFill>
                  <a:srgbClr val="111111"/>
                </a:solidFill>
                <a:latin typeface="Barlow Semi Condensed"/>
                <a:ea typeface="Barlow Semi Condensed"/>
                <a:cs typeface="Barlow Semi Condensed"/>
                <a:sym typeface="Barlow Semi Condensed"/>
              </a:rPr>
              <a:t>154</a:t>
            </a:r>
            <a:r>
              <a:rPr lang="en-US" sz="2535" b="1" i="0" u="none" strike="noStrike" cap="none">
                <a:solidFill>
                  <a:srgbClr val="FF395F"/>
                </a:solidFill>
                <a:latin typeface="Barlow Semi Condensed"/>
                <a:ea typeface="Barlow Semi Condensed"/>
                <a:cs typeface="Barlow Semi Condensed"/>
                <a:sym typeface="Barlow Semi Condensed"/>
              </a:rPr>
              <a:t>,437</a:t>
            </a:r>
            <a:endParaRPr sz="4057" b="1" i="0" u="none" strike="noStrike" cap="none">
              <a:solidFill>
                <a:srgbClr val="111111"/>
              </a:solidFill>
              <a:latin typeface="Barlow Semi Condensed"/>
              <a:ea typeface="Barlow Semi Condensed"/>
              <a:cs typeface="Barlow Semi Condensed"/>
              <a:sym typeface="Barlow Semi Condensed"/>
            </a:endParaRPr>
          </a:p>
        </p:txBody>
      </p:sp>
      <p:sp>
        <p:nvSpPr>
          <p:cNvPr id="72" name="Google Shape;72;g3f571e00d0c_0_1668"/>
          <p:cNvSpPr/>
          <p:nvPr/>
        </p:nvSpPr>
        <p:spPr>
          <a:xfrm>
            <a:off x="2563037" y="4449475"/>
            <a:ext cx="3714000" cy="4485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444444"/>
              </a:buClr>
              <a:buSzPts val="1200"/>
              <a:buFont typeface="DM Sans"/>
              <a:buNone/>
            </a:pPr>
            <a:r>
              <a:rPr lang="en-US" sz="1500" b="0" i="0" u="none" strike="noStrike" cap="none">
                <a:solidFill>
                  <a:srgbClr val="111111"/>
                </a:solidFill>
                <a:latin typeface="DM Sans"/>
                <a:ea typeface="DM Sans"/>
                <a:cs typeface="DM Sans"/>
                <a:sym typeface="DM Sans"/>
              </a:rPr>
              <a:t>estimated football athletes under 18 (total registered 2023/24 ≈ 238,313) (FPF)</a:t>
            </a:r>
            <a:endParaRPr sz="1500" b="0" i="0" u="none" strike="noStrike" cap="none">
              <a:solidFill>
                <a:srgbClr val="111111"/>
              </a:solidFill>
              <a:latin typeface="DM Sans"/>
              <a:ea typeface="DM Sans"/>
              <a:cs typeface="DM Sans"/>
              <a:sym typeface="DM Sans"/>
            </a:endParaRPr>
          </a:p>
        </p:txBody>
      </p:sp>
      <p:sp>
        <p:nvSpPr>
          <p:cNvPr id="73" name="Google Shape;73;g3f571e00d0c_0_1668"/>
          <p:cNvSpPr/>
          <p:nvPr/>
        </p:nvSpPr>
        <p:spPr>
          <a:xfrm>
            <a:off x="818891" y="5387233"/>
            <a:ext cx="1514400" cy="819900"/>
          </a:xfrm>
          <a:prstGeom prst="rect">
            <a:avLst/>
          </a:prstGeom>
          <a:noFill/>
          <a:ln>
            <a:noFill/>
          </a:ln>
        </p:spPr>
        <p:txBody>
          <a:bodyPr spcFirstLastPara="1" wrap="square" lIns="0" tIns="0" rIns="0" bIns="0" anchor="ctr" anchorCtr="0">
            <a:noAutofit/>
          </a:bodyPr>
          <a:lstStyle/>
          <a:p>
            <a:pPr marL="0" marR="0" lvl="0" indent="0" algn="r" rtl="0">
              <a:lnSpc>
                <a:spcPct val="83636"/>
              </a:lnSpc>
              <a:spcBef>
                <a:spcPts val="0"/>
              </a:spcBef>
              <a:spcAft>
                <a:spcPts val="0"/>
              </a:spcAft>
              <a:buClr>
                <a:srgbClr val="111111"/>
              </a:buClr>
              <a:buSzPts val="2916"/>
              <a:buFont typeface="Barlow Semi Condensed"/>
              <a:buNone/>
            </a:pPr>
            <a:r>
              <a:rPr lang="en-US" sz="5000" b="1" i="0" u="none" strike="noStrike" cap="none">
                <a:solidFill>
                  <a:srgbClr val="111111"/>
                </a:solidFill>
                <a:latin typeface="Barlow Semi Condensed"/>
                <a:ea typeface="Barlow Semi Condensed"/>
                <a:cs typeface="Barlow Semi Condensed"/>
                <a:sym typeface="Barlow Semi Condensed"/>
              </a:rPr>
              <a:t>~7</a:t>
            </a:r>
            <a:r>
              <a:rPr lang="en-US" sz="2535" b="1" i="0" u="none" strike="noStrike" cap="none">
                <a:solidFill>
                  <a:srgbClr val="FF395F"/>
                </a:solidFill>
                <a:latin typeface="Barlow Semi Condensed"/>
                <a:ea typeface="Barlow Semi Condensed"/>
                <a:cs typeface="Barlow Semi Condensed"/>
                <a:sym typeface="Barlow Semi Condensed"/>
              </a:rPr>
              <a:t>,700</a:t>
            </a:r>
            <a:endParaRPr sz="4057" b="1" i="0" u="none" strike="noStrike" cap="none">
              <a:solidFill>
                <a:srgbClr val="111111"/>
              </a:solidFill>
              <a:latin typeface="Barlow Semi Condensed"/>
              <a:ea typeface="Barlow Semi Condensed"/>
              <a:cs typeface="Barlow Semi Condensed"/>
              <a:sym typeface="Barlow Semi Condensed"/>
            </a:endParaRPr>
          </a:p>
        </p:txBody>
      </p:sp>
      <p:sp>
        <p:nvSpPr>
          <p:cNvPr id="74" name="Google Shape;74;g3f571e00d0c_0_1668"/>
          <p:cNvSpPr/>
          <p:nvPr/>
        </p:nvSpPr>
        <p:spPr>
          <a:xfrm>
            <a:off x="2546542" y="5546109"/>
            <a:ext cx="3649800" cy="4485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444444"/>
              </a:buClr>
              <a:buSzPts val="1200"/>
              <a:buFont typeface="DM Sans"/>
              <a:buNone/>
            </a:pPr>
            <a:r>
              <a:rPr lang="en-US" sz="1500" b="0" i="0" u="none" strike="noStrike" cap="none">
                <a:solidFill>
                  <a:srgbClr val="111111"/>
                </a:solidFill>
                <a:latin typeface="DM Sans"/>
                <a:ea typeface="DM Sans"/>
                <a:cs typeface="DM Sans"/>
                <a:sym typeface="DM Sans"/>
              </a:rPr>
              <a:t>athletes sign any type of contracts</a:t>
            </a:r>
            <a:br>
              <a:rPr lang="en-US" sz="1500" b="0" i="0" u="none" strike="noStrike" cap="none">
                <a:solidFill>
                  <a:srgbClr val="111111"/>
                </a:solidFill>
                <a:latin typeface="DM Sans"/>
                <a:ea typeface="DM Sans"/>
                <a:cs typeface="DM Sans"/>
                <a:sym typeface="DM Sans"/>
              </a:rPr>
            </a:br>
            <a:r>
              <a:rPr lang="en-US" sz="1500" b="0" i="0" u="none" strike="noStrike" cap="none">
                <a:solidFill>
                  <a:srgbClr val="111111"/>
                </a:solidFill>
                <a:latin typeface="DM Sans"/>
                <a:ea typeface="DM Sans"/>
                <a:cs typeface="DM Sans"/>
                <a:sym typeface="DM Sans"/>
              </a:rPr>
              <a:t>(0.5% of 154,437)</a:t>
            </a: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0"/>
              </a:spcBef>
              <a:spcAft>
                <a:spcPts val="0"/>
              </a:spcAft>
              <a:buClr>
                <a:srgbClr val="444444"/>
              </a:buClr>
              <a:buSzPts val="1200"/>
              <a:buFont typeface="DM Sans"/>
              <a:buNone/>
            </a:pPr>
            <a:endParaRPr sz="1500" b="0" i="0" u="none" strike="noStrike" cap="none">
              <a:solidFill>
                <a:srgbClr val="111111"/>
              </a:solidFill>
              <a:latin typeface="DM Sans"/>
              <a:ea typeface="DM Sans"/>
              <a:cs typeface="DM Sans"/>
              <a:sym typeface="DM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9"/>
        <p:cNvGrpSpPr/>
        <p:nvPr/>
      </p:nvGrpSpPr>
      <p:grpSpPr>
        <a:xfrm>
          <a:off x="0" y="0"/>
          <a:ext cx="0" cy="0"/>
          <a:chOff x="0" y="0"/>
          <a:chExt cx="0" cy="0"/>
        </a:xfrm>
      </p:grpSpPr>
      <p:sp>
        <p:nvSpPr>
          <p:cNvPr id="80" name="Google Shape;80;g3f558950dc5_0_0"/>
          <p:cNvSpPr/>
          <p:nvPr/>
        </p:nvSpPr>
        <p:spPr>
          <a:xfrm>
            <a:off x="457200" y="3136575"/>
            <a:ext cx="2713800" cy="2909400"/>
          </a:xfrm>
          <a:prstGeom prst="roundRect">
            <a:avLst>
              <a:gd name="adj" fmla="val 0"/>
            </a:avLst>
          </a:prstGeom>
          <a:solidFill>
            <a:srgbClr val="F6F6F6"/>
          </a:solidFill>
          <a:ln w="12700" cap="flat" cmpd="sng">
            <a:solidFill>
              <a:srgbClr val="E3E3E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 name="Google Shape;81;g3f558950dc5_0_0"/>
          <p:cNvSpPr/>
          <p:nvPr/>
        </p:nvSpPr>
        <p:spPr>
          <a:xfrm>
            <a:off x="3311700" y="3136575"/>
            <a:ext cx="2713800" cy="2909400"/>
          </a:xfrm>
          <a:prstGeom prst="roundRect">
            <a:avLst>
              <a:gd name="adj" fmla="val 0"/>
            </a:avLst>
          </a:prstGeom>
          <a:solidFill>
            <a:srgbClr val="F6F6F6"/>
          </a:solidFill>
          <a:ln w="12700" cap="flat" cmpd="sng">
            <a:solidFill>
              <a:srgbClr val="E3E3E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 name="Google Shape;82;g3f558950dc5_0_0"/>
          <p:cNvSpPr/>
          <p:nvPr/>
        </p:nvSpPr>
        <p:spPr>
          <a:xfrm>
            <a:off x="6166212" y="3136575"/>
            <a:ext cx="2713800" cy="2909400"/>
          </a:xfrm>
          <a:prstGeom prst="roundRect">
            <a:avLst>
              <a:gd name="adj" fmla="val 0"/>
            </a:avLst>
          </a:prstGeom>
          <a:solidFill>
            <a:srgbClr val="F6F6F6"/>
          </a:solidFill>
          <a:ln w="12700" cap="flat" cmpd="sng">
            <a:solidFill>
              <a:srgbClr val="E3E3E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 name="Google Shape;83;g3f558950dc5_0_0"/>
          <p:cNvSpPr/>
          <p:nvPr/>
        </p:nvSpPr>
        <p:spPr>
          <a:xfrm>
            <a:off x="9020725" y="3136575"/>
            <a:ext cx="2713800" cy="2909400"/>
          </a:xfrm>
          <a:prstGeom prst="roundRect">
            <a:avLst>
              <a:gd name="adj" fmla="val 0"/>
            </a:avLst>
          </a:prstGeom>
          <a:solidFill>
            <a:srgbClr val="F6F6F6"/>
          </a:solidFill>
          <a:ln w="12700" cap="flat" cmpd="sng">
            <a:solidFill>
              <a:srgbClr val="E3E3E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 name="Google Shape;84;g3f558950dc5_0_0"/>
          <p:cNvSpPr/>
          <p:nvPr/>
        </p:nvSpPr>
        <p:spPr>
          <a:xfrm>
            <a:off x="640075" y="3393226"/>
            <a:ext cx="2282100" cy="8199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11111"/>
              </a:buClr>
              <a:buSzPts val="9200"/>
              <a:buFont typeface="Barlow Semi Condensed"/>
              <a:buNone/>
            </a:pPr>
            <a:r>
              <a:rPr lang="en-US" sz="4000" b="1" i="0" u="none" strike="noStrike" cap="none">
                <a:solidFill>
                  <a:srgbClr val="111111"/>
                </a:solidFill>
                <a:latin typeface="Barlow Semi Condensed"/>
                <a:ea typeface="Barlow Semi Condensed"/>
                <a:cs typeface="Barlow Semi Condensed"/>
                <a:sym typeface="Barlow Semi Condensed"/>
              </a:rPr>
              <a:t>0.5</a:t>
            </a:r>
            <a:r>
              <a:rPr lang="en-US" sz="2535" b="1" i="0" u="none" strike="noStrike" cap="none">
                <a:solidFill>
                  <a:srgbClr val="FF395F"/>
                </a:solidFill>
                <a:latin typeface="Barlow Semi Condensed"/>
                <a:ea typeface="Barlow Semi Condensed"/>
                <a:cs typeface="Barlow Semi Condensed"/>
                <a:sym typeface="Barlow Semi Condensed"/>
              </a:rPr>
              <a:t>%</a:t>
            </a:r>
            <a:endParaRPr sz="3000" b="1" i="0" u="none" strike="noStrike" cap="none">
              <a:solidFill>
                <a:srgbClr val="FF395F"/>
              </a:solidFill>
              <a:latin typeface="Barlow Semi Condensed"/>
              <a:ea typeface="Barlow Semi Condensed"/>
              <a:cs typeface="Barlow Semi Condensed"/>
              <a:sym typeface="Barlow Semi Condensed"/>
            </a:endParaRPr>
          </a:p>
        </p:txBody>
      </p:sp>
      <p:cxnSp>
        <p:nvCxnSpPr>
          <p:cNvPr id="85" name="Google Shape;85;g3f558950dc5_0_0"/>
          <p:cNvCxnSpPr/>
          <p:nvPr/>
        </p:nvCxnSpPr>
        <p:spPr>
          <a:xfrm>
            <a:off x="822960" y="4229468"/>
            <a:ext cx="1916400" cy="0"/>
          </a:xfrm>
          <a:prstGeom prst="straightConnector1">
            <a:avLst/>
          </a:prstGeom>
          <a:noFill/>
          <a:ln w="12700" cap="flat" cmpd="sng">
            <a:solidFill>
              <a:srgbClr val="E3E3E3"/>
            </a:solidFill>
            <a:prstDash val="solid"/>
            <a:round/>
            <a:headEnd type="none" w="sm" len="sm"/>
            <a:tailEnd type="none" w="sm" len="sm"/>
          </a:ln>
        </p:spPr>
      </p:cxnSp>
      <p:sp>
        <p:nvSpPr>
          <p:cNvPr id="86" name="Google Shape;86;g3f558950dc5_0_0"/>
          <p:cNvSpPr/>
          <p:nvPr/>
        </p:nvSpPr>
        <p:spPr>
          <a:xfrm>
            <a:off x="731525" y="4493218"/>
            <a:ext cx="2099100" cy="1106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ts val="0"/>
              </a:spcBef>
              <a:spcAft>
                <a:spcPts val="0"/>
              </a:spcAft>
              <a:buClr>
                <a:srgbClr val="444444"/>
              </a:buClr>
              <a:buSzPts val="1200"/>
              <a:buFont typeface="DM Sans"/>
              <a:buNone/>
            </a:pPr>
            <a:r>
              <a:rPr lang="en-US" sz="1500" b="0" i="0" u="none" strike="noStrike" cap="none">
                <a:solidFill>
                  <a:srgbClr val="111111"/>
                </a:solidFill>
                <a:latin typeface="DM Sans"/>
                <a:ea typeface="DM Sans"/>
                <a:cs typeface="DM Sans"/>
                <a:sym typeface="DM Sans"/>
              </a:rPr>
              <a:t>In Europe, UEFA data shows that only 0.5% of players with a youth academy contract sign a professional deal</a:t>
            </a:r>
            <a:endParaRPr sz="1500" b="0" i="0" u="none" strike="noStrike" cap="none">
              <a:solidFill>
                <a:srgbClr val="111111"/>
              </a:solidFill>
              <a:latin typeface="DM Sans"/>
              <a:ea typeface="DM Sans"/>
              <a:cs typeface="DM Sans"/>
              <a:sym typeface="DM Sans"/>
            </a:endParaRPr>
          </a:p>
        </p:txBody>
      </p:sp>
      <p:sp>
        <p:nvSpPr>
          <p:cNvPr id="87" name="Google Shape;87;g3f558950dc5_0_0"/>
          <p:cNvSpPr/>
          <p:nvPr/>
        </p:nvSpPr>
        <p:spPr>
          <a:xfrm>
            <a:off x="3516550" y="3393226"/>
            <a:ext cx="2282100" cy="8199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11111"/>
              </a:buClr>
              <a:buSzPts val="9200"/>
              <a:buFont typeface="Barlow Semi Condensed"/>
              <a:buNone/>
            </a:pPr>
            <a:r>
              <a:rPr lang="en-US" sz="4000" b="1" i="0" u="none" strike="noStrike" cap="none">
                <a:solidFill>
                  <a:srgbClr val="111111"/>
                </a:solidFill>
                <a:latin typeface="Barlow Semi Condensed"/>
                <a:ea typeface="Barlow Semi Condensed"/>
                <a:cs typeface="Barlow Semi Condensed"/>
                <a:sym typeface="Barlow Semi Condensed"/>
              </a:rPr>
              <a:t>154</a:t>
            </a:r>
            <a:r>
              <a:rPr lang="en-US" sz="2500" b="1" i="0" u="none" strike="noStrike" cap="none">
                <a:solidFill>
                  <a:srgbClr val="FF395F"/>
                </a:solidFill>
                <a:latin typeface="Barlow Semi Condensed"/>
                <a:ea typeface="Barlow Semi Condensed"/>
                <a:cs typeface="Barlow Semi Condensed"/>
                <a:sym typeface="Barlow Semi Condensed"/>
              </a:rPr>
              <a:t>,437</a:t>
            </a:r>
            <a:endParaRPr sz="2500" b="1" i="0" u="none" strike="noStrike" cap="none">
              <a:solidFill>
                <a:srgbClr val="FF395F"/>
              </a:solidFill>
              <a:latin typeface="Barlow Semi Condensed"/>
              <a:ea typeface="Barlow Semi Condensed"/>
              <a:cs typeface="Barlow Semi Condensed"/>
              <a:sym typeface="Barlow Semi Condensed"/>
            </a:endParaRPr>
          </a:p>
        </p:txBody>
      </p:sp>
      <p:cxnSp>
        <p:nvCxnSpPr>
          <p:cNvPr id="88" name="Google Shape;88;g3f558950dc5_0_0"/>
          <p:cNvCxnSpPr/>
          <p:nvPr/>
        </p:nvCxnSpPr>
        <p:spPr>
          <a:xfrm>
            <a:off x="3699434" y="4229468"/>
            <a:ext cx="1916400" cy="0"/>
          </a:xfrm>
          <a:prstGeom prst="straightConnector1">
            <a:avLst/>
          </a:prstGeom>
          <a:noFill/>
          <a:ln w="12700" cap="flat" cmpd="sng">
            <a:solidFill>
              <a:srgbClr val="E3E3E3"/>
            </a:solidFill>
            <a:prstDash val="solid"/>
            <a:round/>
            <a:headEnd type="none" w="sm" len="sm"/>
            <a:tailEnd type="none" w="sm" len="sm"/>
          </a:ln>
        </p:spPr>
      </p:cxnSp>
      <p:sp>
        <p:nvSpPr>
          <p:cNvPr id="89" name="Google Shape;89;g3f558950dc5_0_0"/>
          <p:cNvSpPr/>
          <p:nvPr/>
        </p:nvSpPr>
        <p:spPr>
          <a:xfrm>
            <a:off x="3516450" y="4493225"/>
            <a:ext cx="2282100" cy="1106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ts val="0"/>
              </a:spcBef>
              <a:spcAft>
                <a:spcPts val="0"/>
              </a:spcAft>
              <a:buClr>
                <a:srgbClr val="444444"/>
              </a:buClr>
              <a:buSzPts val="1200"/>
              <a:buFont typeface="DM Sans"/>
              <a:buNone/>
            </a:pPr>
            <a:r>
              <a:rPr lang="en-US" sz="1500" b="0" i="0" u="none" strike="noStrike" cap="none">
                <a:solidFill>
                  <a:srgbClr val="111111"/>
                </a:solidFill>
                <a:latin typeface="DM Sans"/>
                <a:ea typeface="DM Sans"/>
                <a:cs typeface="DM Sans"/>
                <a:sym typeface="DM Sans"/>
              </a:rPr>
              <a:t>Estimated football athletes under 18 (total registered players for the 2023/24 season ≈ 238,313) (FPF)</a:t>
            </a:r>
            <a:endParaRPr sz="1500" b="0" i="0" u="none" strike="noStrike" cap="none">
              <a:solidFill>
                <a:srgbClr val="111111"/>
              </a:solidFill>
              <a:latin typeface="DM Sans"/>
              <a:ea typeface="DM Sans"/>
              <a:cs typeface="DM Sans"/>
              <a:sym typeface="DM Sans"/>
            </a:endParaRPr>
          </a:p>
        </p:txBody>
      </p:sp>
      <p:sp>
        <p:nvSpPr>
          <p:cNvPr id="90" name="Google Shape;90;g3f558950dc5_0_0"/>
          <p:cNvSpPr/>
          <p:nvPr/>
        </p:nvSpPr>
        <p:spPr>
          <a:xfrm>
            <a:off x="6393025" y="3393226"/>
            <a:ext cx="2282100" cy="8199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11111"/>
              </a:buClr>
              <a:buSzPts val="9200"/>
              <a:buFont typeface="Barlow Semi Condensed"/>
              <a:buNone/>
            </a:pPr>
            <a:r>
              <a:rPr lang="en-US" sz="4000" b="1" i="0" u="none" strike="noStrike" cap="none">
                <a:solidFill>
                  <a:srgbClr val="111111"/>
                </a:solidFill>
                <a:latin typeface="Barlow Semi Condensed"/>
                <a:ea typeface="Barlow Semi Condensed"/>
                <a:cs typeface="Barlow Semi Condensed"/>
                <a:sym typeface="Barlow Semi Condensed"/>
              </a:rPr>
              <a:t>90-95</a:t>
            </a:r>
            <a:r>
              <a:rPr lang="en-US" sz="2535" b="1" i="0" u="none" strike="noStrike" cap="none">
                <a:solidFill>
                  <a:srgbClr val="FF395F"/>
                </a:solidFill>
                <a:latin typeface="Barlow Semi Condensed"/>
                <a:ea typeface="Barlow Semi Condensed"/>
                <a:cs typeface="Barlow Semi Condensed"/>
                <a:sym typeface="Barlow Semi Condensed"/>
              </a:rPr>
              <a:t>%</a:t>
            </a:r>
            <a:endParaRPr sz="5600" b="1" i="0" u="none" strike="noStrike" cap="none">
              <a:solidFill>
                <a:srgbClr val="FF395F"/>
              </a:solidFill>
              <a:latin typeface="Barlow Semi Condensed"/>
              <a:ea typeface="Barlow Semi Condensed"/>
              <a:cs typeface="Barlow Semi Condensed"/>
              <a:sym typeface="Barlow Semi Condensed"/>
            </a:endParaRPr>
          </a:p>
        </p:txBody>
      </p:sp>
      <p:cxnSp>
        <p:nvCxnSpPr>
          <p:cNvPr id="91" name="Google Shape;91;g3f558950dc5_0_0"/>
          <p:cNvCxnSpPr/>
          <p:nvPr/>
        </p:nvCxnSpPr>
        <p:spPr>
          <a:xfrm>
            <a:off x="6575908" y="4229468"/>
            <a:ext cx="1916400" cy="0"/>
          </a:xfrm>
          <a:prstGeom prst="straightConnector1">
            <a:avLst/>
          </a:prstGeom>
          <a:noFill/>
          <a:ln w="12700" cap="flat" cmpd="sng">
            <a:solidFill>
              <a:srgbClr val="E3E3E3"/>
            </a:solidFill>
            <a:prstDash val="solid"/>
            <a:round/>
            <a:headEnd type="none" w="sm" len="sm"/>
            <a:tailEnd type="none" w="sm" len="sm"/>
          </a:ln>
        </p:spPr>
      </p:cxnSp>
      <p:sp>
        <p:nvSpPr>
          <p:cNvPr id="92" name="Google Shape;92;g3f558950dc5_0_0"/>
          <p:cNvSpPr/>
          <p:nvPr/>
        </p:nvSpPr>
        <p:spPr>
          <a:xfrm>
            <a:off x="6392969" y="4493235"/>
            <a:ext cx="2282100" cy="1106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ts val="0"/>
              </a:spcBef>
              <a:spcAft>
                <a:spcPts val="0"/>
              </a:spcAft>
              <a:buClr>
                <a:srgbClr val="444444"/>
              </a:buClr>
              <a:buSzPts val="1200"/>
              <a:buFont typeface="DM Sans"/>
              <a:buNone/>
            </a:pPr>
            <a:r>
              <a:rPr lang="en-US" sz="1500" b="0" i="0" u="none" strike="noStrike" cap="none">
                <a:solidFill>
                  <a:srgbClr val="111111"/>
                </a:solidFill>
                <a:latin typeface="DM Sans"/>
                <a:ea typeface="DM Sans"/>
                <a:cs typeface="DM Sans"/>
                <a:sym typeface="DM Sans"/>
              </a:rPr>
              <a:t>In countries like Portugal and Brazil, national studies indicate that 90–95% of players drop out before the age of 18</a:t>
            </a:r>
            <a:endParaRPr sz="1500" b="0" i="0" u="none" strike="noStrike" cap="none">
              <a:solidFill>
                <a:srgbClr val="111111"/>
              </a:solidFill>
              <a:latin typeface="DM Sans"/>
              <a:ea typeface="DM Sans"/>
              <a:cs typeface="DM Sans"/>
              <a:sym typeface="DM Sans"/>
            </a:endParaRPr>
          </a:p>
        </p:txBody>
      </p:sp>
      <p:sp>
        <p:nvSpPr>
          <p:cNvPr id="93" name="Google Shape;93;g3f558950dc5_0_0"/>
          <p:cNvSpPr/>
          <p:nvPr/>
        </p:nvSpPr>
        <p:spPr>
          <a:xfrm>
            <a:off x="9269499" y="3393226"/>
            <a:ext cx="2282100" cy="8199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11111"/>
              </a:buClr>
              <a:buSzPts val="9200"/>
              <a:buFont typeface="Barlow Semi Condensed"/>
              <a:buNone/>
            </a:pPr>
            <a:r>
              <a:rPr lang="en-US" sz="4000" b="1" i="0" u="none" strike="noStrike" cap="none">
                <a:solidFill>
                  <a:srgbClr val="111111"/>
                </a:solidFill>
                <a:latin typeface="Barlow Semi Condensed"/>
                <a:ea typeface="Barlow Semi Condensed"/>
                <a:cs typeface="Barlow Semi Condensed"/>
                <a:sym typeface="Barlow Semi Condensed"/>
              </a:rPr>
              <a:t>7 </a:t>
            </a:r>
            <a:r>
              <a:rPr lang="en-US" sz="2535" b="1" i="0" u="none" strike="noStrike" cap="none">
                <a:solidFill>
                  <a:srgbClr val="FF395F"/>
                </a:solidFill>
                <a:latin typeface="Barlow Semi Condensed"/>
                <a:ea typeface="Barlow Semi Condensed"/>
                <a:cs typeface="Barlow Semi Condensed"/>
                <a:sym typeface="Barlow Semi Condensed"/>
              </a:rPr>
              <a:t>/ 10</a:t>
            </a:r>
            <a:endParaRPr sz="4000" b="1" i="0" u="none" strike="noStrike" cap="none">
              <a:solidFill>
                <a:srgbClr val="111111"/>
              </a:solidFill>
              <a:latin typeface="Barlow Semi Condensed"/>
              <a:ea typeface="Barlow Semi Condensed"/>
              <a:cs typeface="Barlow Semi Condensed"/>
              <a:sym typeface="Barlow Semi Condensed"/>
            </a:endParaRPr>
          </a:p>
        </p:txBody>
      </p:sp>
      <p:cxnSp>
        <p:nvCxnSpPr>
          <p:cNvPr id="94" name="Google Shape;94;g3f558950dc5_0_0"/>
          <p:cNvCxnSpPr/>
          <p:nvPr/>
        </p:nvCxnSpPr>
        <p:spPr>
          <a:xfrm>
            <a:off x="9452381" y="4229468"/>
            <a:ext cx="1916400" cy="0"/>
          </a:xfrm>
          <a:prstGeom prst="straightConnector1">
            <a:avLst/>
          </a:prstGeom>
          <a:noFill/>
          <a:ln w="12700" cap="flat" cmpd="sng">
            <a:solidFill>
              <a:srgbClr val="E3E3E3"/>
            </a:solidFill>
            <a:prstDash val="solid"/>
            <a:round/>
            <a:headEnd type="none" w="sm" len="sm"/>
            <a:tailEnd type="none" w="sm" len="sm"/>
          </a:ln>
        </p:spPr>
      </p:cxnSp>
      <p:sp>
        <p:nvSpPr>
          <p:cNvPr id="95" name="Google Shape;95;g3f558950dc5_0_0"/>
          <p:cNvSpPr/>
          <p:nvPr/>
        </p:nvSpPr>
        <p:spPr>
          <a:xfrm>
            <a:off x="9193550" y="4493225"/>
            <a:ext cx="2433900" cy="1106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ts val="0"/>
              </a:spcBef>
              <a:spcAft>
                <a:spcPts val="0"/>
              </a:spcAft>
              <a:buClr>
                <a:srgbClr val="444444"/>
              </a:buClr>
              <a:buSzPts val="1200"/>
              <a:buFont typeface="DM Sans"/>
              <a:buNone/>
            </a:pPr>
            <a:r>
              <a:rPr lang="en-US" sz="1500" b="0" i="0" u="none" strike="noStrike" cap="none">
                <a:solidFill>
                  <a:srgbClr val="111111"/>
                </a:solidFill>
                <a:latin typeface="DM Sans"/>
                <a:ea typeface="DM Sans"/>
                <a:cs typeface="DM Sans"/>
                <a:sym typeface="DM Sans"/>
              </a:rPr>
              <a:t>According to studies by FIFA and the CBF Academy, 7 out of 10 youth players feel forgotten within their own club</a:t>
            </a:r>
            <a:endParaRPr sz="1500" b="0" i="0" u="none" strike="noStrike" cap="none">
              <a:solidFill>
                <a:srgbClr val="111111"/>
              </a:solidFill>
              <a:latin typeface="DM Sans"/>
              <a:ea typeface="DM Sans"/>
              <a:cs typeface="DM Sans"/>
              <a:sym typeface="DM Sans"/>
            </a:endParaRPr>
          </a:p>
        </p:txBody>
      </p:sp>
      <p:sp>
        <p:nvSpPr>
          <p:cNvPr id="96" name="Google Shape;96;g3f558950dc5_0_0"/>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FF395F"/>
                </a:solidFill>
                <a:latin typeface="Barlow Semi Condensed"/>
                <a:ea typeface="Barlow Semi Condensed"/>
                <a:cs typeface="Barlow Semi Condensed"/>
                <a:sym typeface="Barlow Semi Condensed"/>
              </a:rPr>
              <a:t>01</a:t>
            </a:r>
            <a:r>
              <a:rPr lang="en-US" sz="1000" b="1" i="0" u="none" strike="noStrike" cap="none">
                <a:solidFill>
                  <a:srgbClr val="444444"/>
                </a:solidFill>
                <a:latin typeface="Barlow Semi Condensed"/>
                <a:ea typeface="Barlow Semi Condensed"/>
                <a:cs typeface="Barlow Semi Condensed"/>
                <a:sym typeface="Barlow Semi Condensed"/>
              </a:rPr>
              <a:t> CONTEXT</a:t>
            </a:r>
            <a:endParaRPr sz="1000" b="1" i="0" u="none" strike="noStrike" cap="none">
              <a:solidFill>
                <a:srgbClr val="FF395F"/>
              </a:solidFill>
              <a:latin typeface="Barlow Semi Condensed"/>
              <a:ea typeface="Barlow Semi Condensed"/>
              <a:cs typeface="Barlow Semi Condensed"/>
              <a:sym typeface="Barlow Semi Condensed"/>
            </a:endParaRPr>
          </a:p>
        </p:txBody>
      </p:sp>
      <p:sp>
        <p:nvSpPr>
          <p:cNvPr id="97" name="Google Shape;97;g3f558950dc5_0_0"/>
          <p:cNvSpPr/>
          <p:nvPr/>
        </p:nvSpPr>
        <p:spPr>
          <a:xfrm>
            <a:off x="1758450" y="2118350"/>
            <a:ext cx="8675100" cy="365700"/>
          </a:xfrm>
          <a:prstGeom prst="rect">
            <a:avLst/>
          </a:prstGeom>
          <a:noFill/>
          <a:ln>
            <a:noFill/>
          </a:ln>
        </p:spPr>
        <p:txBody>
          <a:bodyPr spcFirstLastPara="1" wrap="square" lIns="0" tIns="0" rIns="0" bIns="0" anchor="t" anchorCtr="0">
            <a:noAutofit/>
          </a:bodyPr>
          <a:lstStyle/>
          <a:p>
            <a:pPr marL="0" marR="0" lvl="0" indent="0" algn="ctr" rtl="0">
              <a:lnSpc>
                <a:spcPct val="115000"/>
              </a:lnSpc>
              <a:spcBef>
                <a:spcPts val="0"/>
              </a:spcBef>
              <a:spcAft>
                <a:spcPts val="0"/>
              </a:spcAft>
              <a:buClr>
                <a:srgbClr val="444444"/>
              </a:buClr>
              <a:buSzPts val="1300"/>
              <a:buFont typeface="DM Sans"/>
              <a:buNone/>
            </a:pPr>
            <a:r>
              <a:rPr lang="en-US" sz="1500" b="0" i="0" u="none" strike="noStrike" cap="none">
                <a:solidFill>
                  <a:srgbClr val="111111"/>
                </a:solidFill>
                <a:latin typeface="DM Sans"/>
                <a:ea typeface="DM Sans"/>
                <a:cs typeface="DM Sans"/>
                <a:sym typeface="DM Sans"/>
              </a:rPr>
              <a:t>The football development system is a very narrow funnel : thousands enter, few survive, and only a handful reach sustainable professional careers.</a:t>
            </a:r>
            <a:endParaRPr sz="1500" b="0" i="0" u="none" strike="noStrike" cap="none">
              <a:solidFill>
                <a:srgbClr val="111111"/>
              </a:solidFill>
              <a:latin typeface="DM Sans"/>
              <a:ea typeface="DM Sans"/>
              <a:cs typeface="DM Sans"/>
              <a:sym typeface="DM Sans"/>
            </a:endParaRPr>
          </a:p>
          <a:p>
            <a:pPr marL="0" marR="0" lvl="0" indent="0" algn="ctr" rtl="0">
              <a:lnSpc>
                <a:spcPct val="115000"/>
              </a:lnSpc>
              <a:spcBef>
                <a:spcPts val="0"/>
              </a:spcBef>
              <a:spcAft>
                <a:spcPts val="0"/>
              </a:spcAft>
              <a:buClr>
                <a:srgbClr val="444444"/>
              </a:buClr>
              <a:buSzPts val="1300"/>
              <a:buFont typeface="DM Sans"/>
              <a:buNone/>
            </a:pPr>
            <a:endParaRPr sz="1500" b="0" i="0" u="none" strike="noStrike" cap="none">
              <a:solidFill>
                <a:srgbClr val="111111"/>
              </a:solidFill>
              <a:latin typeface="DM Sans"/>
              <a:ea typeface="DM Sans"/>
              <a:cs typeface="DM Sans"/>
              <a:sym typeface="DM Sans"/>
            </a:endParaRPr>
          </a:p>
        </p:txBody>
      </p:sp>
      <p:sp>
        <p:nvSpPr>
          <p:cNvPr id="98" name="Google Shape;98;g3f558950dc5_0_0"/>
          <p:cNvSpPr/>
          <p:nvPr/>
        </p:nvSpPr>
        <p:spPr>
          <a:xfrm>
            <a:off x="3063450" y="1158250"/>
            <a:ext cx="6065100" cy="10059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111111"/>
              </a:buClr>
              <a:buSzPts val="5000"/>
              <a:buFont typeface="Barlow Semi Condensed"/>
              <a:buNone/>
            </a:pPr>
            <a:r>
              <a:rPr lang="en-US" sz="5000" b="1" i="0" u="none" strike="noStrike" cap="none">
                <a:solidFill>
                  <a:srgbClr val="111111"/>
                </a:solidFill>
                <a:latin typeface="Barlow Semi Condensed"/>
                <a:ea typeface="Barlow Semi Condensed"/>
                <a:cs typeface="Barlow Semi Condensed"/>
                <a:sym typeface="Barlow Semi Condensed"/>
              </a:rPr>
              <a:t>A Very Narrow Funnel</a:t>
            </a:r>
            <a:r>
              <a:rPr lang="en-US" sz="5000" b="1" i="0" u="none" strike="noStrike" cap="none">
                <a:solidFill>
                  <a:srgbClr val="FF395F"/>
                </a:solidFill>
                <a:latin typeface="Barlow Semi Condensed"/>
                <a:ea typeface="Barlow Semi Condensed"/>
                <a:cs typeface="Barlow Semi Condensed"/>
                <a:sym typeface="Barlow Semi Condensed"/>
              </a:rPr>
              <a:t>.</a:t>
            </a:r>
            <a:endParaRPr sz="5000" b="1" i="0" u="none" strike="noStrike" cap="none">
              <a:solidFill>
                <a:srgbClr val="111111"/>
              </a:solidFill>
              <a:latin typeface="Barlow Semi Condensed"/>
              <a:ea typeface="Barlow Semi Condensed"/>
              <a:cs typeface="Barlow Semi Condensed"/>
              <a:sym typeface="Barlow Semi Condense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3"/>
        <p:cNvGrpSpPr/>
        <p:nvPr/>
      </p:nvGrpSpPr>
      <p:grpSpPr>
        <a:xfrm>
          <a:off x="0" y="0"/>
          <a:ext cx="0" cy="0"/>
          <a:chOff x="0" y="0"/>
          <a:chExt cx="0" cy="0"/>
        </a:xfrm>
      </p:grpSpPr>
      <p:sp>
        <p:nvSpPr>
          <p:cNvPr id="104" name="Google Shape;104;g3f558950dc5_0_1159"/>
          <p:cNvSpPr/>
          <p:nvPr/>
        </p:nvSpPr>
        <p:spPr>
          <a:xfrm>
            <a:off x="3324184" y="2160950"/>
            <a:ext cx="2676600" cy="4164600"/>
          </a:xfrm>
          <a:prstGeom prst="rect">
            <a:avLst/>
          </a:prstGeom>
          <a:solidFill>
            <a:srgbClr val="F6F6F6"/>
          </a:solidFill>
          <a:ln w="9525" cap="flat" cmpd="sng">
            <a:solidFill>
              <a:srgbClr val="E3E3E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 name="Google Shape;105;g3f558950dc5_0_1159"/>
          <p:cNvSpPr/>
          <p:nvPr/>
        </p:nvSpPr>
        <p:spPr>
          <a:xfrm>
            <a:off x="3559358" y="4184165"/>
            <a:ext cx="2282400" cy="1359900"/>
          </a:xfrm>
          <a:prstGeom prst="rect">
            <a:avLst/>
          </a:prstGeom>
          <a:noFill/>
          <a:ln>
            <a:noFill/>
          </a:ln>
        </p:spPr>
        <p:txBody>
          <a:bodyPr spcFirstLastPara="1" wrap="square" lIns="25400" tIns="25400" rIns="25400" bIns="25400" anchor="t" anchorCtr="0">
            <a:noAutofit/>
          </a:bodyPr>
          <a:lstStyle/>
          <a:p>
            <a:pPr marL="0" marR="0" lvl="0" indent="0" algn="ctr" rtl="0">
              <a:lnSpc>
                <a:spcPct val="116000"/>
              </a:lnSpc>
              <a:spcBef>
                <a:spcPts val="0"/>
              </a:spcBef>
              <a:spcAft>
                <a:spcPts val="0"/>
              </a:spcAft>
              <a:buClr>
                <a:srgbClr val="111111"/>
              </a:buClr>
              <a:buSzPts val="1050"/>
              <a:buFont typeface="DM Sans"/>
              <a:buNone/>
            </a:pPr>
            <a:r>
              <a:rPr lang="en-US" sz="1500" b="1" i="0" u="none" strike="noStrike" cap="none">
                <a:solidFill>
                  <a:srgbClr val="111111"/>
                </a:solidFill>
                <a:latin typeface="DM Sans"/>
                <a:ea typeface="DM Sans"/>
                <a:cs typeface="DM Sans"/>
                <a:sym typeface="DM Sans"/>
              </a:rPr>
              <a:t>Only 22% of European academies use integrated performance platforms</a:t>
            </a:r>
            <a:endParaRPr sz="1500" b="1" i="0" u="none" strike="noStrike" cap="none">
              <a:solidFill>
                <a:srgbClr val="444444"/>
              </a:solidFill>
              <a:latin typeface="DM Sans"/>
              <a:ea typeface="DM Sans"/>
              <a:cs typeface="DM Sans"/>
              <a:sym typeface="DM Sans"/>
            </a:endParaRPr>
          </a:p>
          <a:p>
            <a:pPr marL="0" marR="0" lvl="0" indent="0" algn="ctr" rtl="0">
              <a:lnSpc>
                <a:spcPct val="116000"/>
              </a:lnSpc>
              <a:spcBef>
                <a:spcPts val="1000"/>
              </a:spcBef>
              <a:spcAft>
                <a:spcPts val="1000"/>
              </a:spcAft>
              <a:buClr>
                <a:srgbClr val="111111"/>
              </a:buClr>
              <a:buSzPts val="1050"/>
              <a:buFont typeface="DM Sans"/>
              <a:buNone/>
            </a:pPr>
            <a:r>
              <a:rPr lang="en-US" sz="1200" b="1" i="0" u="none" strike="noStrike" cap="none">
                <a:solidFill>
                  <a:srgbClr val="444444"/>
                </a:solidFill>
                <a:latin typeface="DM Sans"/>
                <a:ea typeface="DM Sans"/>
                <a:cs typeface="DM Sans"/>
                <a:sym typeface="DM Sans"/>
              </a:rPr>
              <a:t>UEFA Academy Survey (2023)</a:t>
            </a:r>
            <a:endParaRPr sz="1200" b="1" i="0" u="none" strike="noStrike" cap="none">
              <a:solidFill>
                <a:srgbClr val="444444"/>
              </a:solidFill>
              <a:latin typeface="Calibri"/>
              <a:ea typeface="Calibri"/>
              <a:cs typeface="Calibri"/>
              <a:sym typeface="Calibri"/>
            </a:endParaRPr>
          </a:p>
        </p:txBody>
      </p:sp>
      <p:sp>
        <p:nvSpPr>
          <p:cNvPr id="106" name="Google Shape;106;g3f558950dc5_0_1159"/>
          <p:cNvSpPr/>
          <p:nvPr/>
        </p:nvSpPr>
        <p:spPr>
          <a:xfrm>
            <a:off x="457175" y="2160950"/>
            <a:ext cx="2676600" cy="4164600"/>
          </a:xfrm>
          <a:prstGeom prst="rect">
            <a:avLst/>
          </a:prstGeom>
          <a:solidFill>
            <a:srgbClr val="F6F6F6"/>
          </a:solidFill>
          <a:ln w="9525" cap="flat" cmpd="sng">
            <a:solidFill>
              <a:srgbClr val="E3E3E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07" name="Google Shape;107;g3f558950dc5_0_1159" title="slide20-chart-22-donut.png"/>
          <p:cNvPicPr preferRelativeResize="0"/>
          <p:nvPr/>
        </p:nvPicPr>
        <p:blipFill rotWithShape="1">
          <a:blip r:embed="rId3">
            <a:alphaModFix/>
          </a:blip>
          <a:srcRect/>
          <a:stretch/>
        </p:blipFill>
        <p:spPr>
          <a:xfrm>
            <a:off x="3858261" y="2506276"/>
            <a:ext cx="1532325" cy="1532325"/>
          </a:xfrm>
          <a:prstGeom prst="rect">
            <a:avLst/>
          </a:prstGeom>
          <a:noFill/>
          <a:ln>
            <a:noFill/>
          </a:ln>
        </p:spPr>
      </p:pic>
      <p:sp>
        <p:nvSpPr>
          <p:cNvPr id="108" name="Google Shape;108;g3f558950dc5_0_1159"/>
          <p:cNvSpPr/>
          <p:nvPr/>
        </p:nvSpPr>
        <p:spPr>
          <a:xfrm>
            <a:off x="692350" y="4184165"/>
            <a:ext cx="2282400" cy="1359900"/>
          </a:xfrm>
          <a:prstGeom prst="rect">
            <a:avLst/>
          </a:prstGeom>
          <a:noFill/>
          <a:ln>
            <a:noFill/>
          </a:ln>
        </p:spPr>
        <p:txBody>
          <a:bodyPr spcFirstLastPara="1" wrap="square" lIns="25400" tIns="25400" rIns="25400" bIns="25400" anchor="t" anchorCtr="0">
            <a:noAutofit/>
          </a:bodyPr>
          <a:lstStyle/>
          <a:p>
            <a:pPr marL="0" marR="0" lvl="0" indent="0" algn="ctr" rtl="0">
              <a:lnSpc>
                <a:spcPct val="116000"/>
              </a:lnSpc>
              <a:spcBef>
                <a:spcPts val="0"/>
              </a:spcBef>
              <a:spcAft>
                <a:spcPts val="0"/>
              </a:spcAft>
              <a:buClr>
                <a:srgbClr val="111111"/>
              </a:buClr>
              <a:buSzPts val="1050"/>
              <a:buFont typeface="DM Sans"/>
              <a:buNone/>
            </a:pPr>
            <a:r>
              <a:rPr lang="en-US" sz="1500" b="1" i="0" u="none" strike="noStrike" cap="none">
                <a:solidFill>
                  <a:srgbClr val="111111"/>
                </a:solidFill>
                <a:latin typeface="DM Sans"/>
                <a:ea typeface="DM Sans"/>
                <a:cs typeface="DM Sans"/>
                <a:sym typeface="DM Sans"/>
              </a:rPr>
              <a:t>87% of countries surveyed have no data-driven talent tracking systems</a:t>
            </a:r>
            <a:endParaRPr sz="1500" b="1" i="0" u="none" strike="noStrike" cap="none">
              <a:solidFill>
                <a:srgbClr val="444444"/>
              </a:solidFill>
              <a:latin typeface="DM Sans"/>
              <a:ea typeface="DM Sans"/>
              <a:cs typeface="DM Sans"/>
              <a:sym typeface="DM Sans"/>
            </a:endParaRPr>
          </a:p>
          <a:p>
            <a:pPr marL="0" marR="0" lvl="0" indent="0" algn="ctr" rtl="0">
              <a:lnSpc>
                <a:spcPct val="116000"/>
              </a:lnSpc>
              <a:spcBef>
                <a:spcPts val="1000"/>
              </a:spcBef>
              <a:spcAft>
                <a:spcPts val="1000"/>
              </a:spcAft>
              <a:buClr>
                <a:srgbClr val="111111"/>
              </a:buClr>
              <a:buSzPts val="1050"/>
              <a:buFont typeface="DM Sans"/>
              <a:buNone/>
            </a:pPr>
            <a:r>
              <a:rPr lang="en-US" sz="1200" b="1" i="0" u="none" strike="noStrike" cap="none">
                <a:solidFill>
                  <a:srgbClr val="444444"/>
                </a:solidFill>
                <a:latin typeface="DM Sans"/>
                <a:ea typeface="DM Sans"/>
                <a:cs typeface="DM Sans"/>
                <a:sym typeface="DM Sans"/>
              </a:rPr>
              <a:t>FIFA Talent Development Report (2022)</a:t>
            </a:r>
            <a:endParaRPr sz="1200" b="1" i="0" u="none" strike="noStrike" cap="none">
              <a:solidFill>
                <a:srgbClr val="444444"/>
              </a:solidFill>
              <a:latin typeface="DM Sans"/>
              <a:ea typeface="DM Sans"/>
              <a:cs typeface="DM Sans"/>
              <a:sym typeface="DM Sans"/>
            </a:endParaRPr>
          </a:p>
        </p:txBody>
      </p:sp>
      <p:sp>
        <p:nvSpPr>
          <p:cNvPr id="109" name="Google Shape;109;g3f558950dc5_0_1159"/>
          <p:cNvSpPr/>
          <p:nvPr/>
        </p:nvSpPr>
        <p:spPr>
          <a:xfrm>
            <a:off x="6191192" y="2160950"/>
            <a:ext cx="2676600" cy="4164600"/>
          </a:xfrm>
          <a:prstGeom prst="rect">
            <a:avLst/>
          </a:prstGeom>
          <a:solidFill>
            <a:srgbClr val="F6F6F6"/>
          </a:solidFill>
          <a:ln w="9525" cap="flat" cmpd="sng">
            <a:solidFill>
              <a:srgbClr val="E3E3E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 name="Google Shape;110;g3f558950dc5_0_1159"/>
          <p:cNvSpPr/>
          <p:nvPr/>
        </p:nvSpPr>
        <p:spPr>
          <a:xfrm>
            <a:off x="6426367" y="4184165"/>
            <a:ext cx="2282400" cy="1035300"/>
          </a:xfrm>
          <a:prstGeom prst="rect">
            <a:avLst/>
          </a:prstGeom>
          <a:noFill/>
          <a:ln>
            <a:noFill/>
          </a:ln>
        </p:spPr>
        <p:txBody>
          <a:bodyPr spcFirstLastPara="1" wrap="square" lIns="25400" tIns="25400" rIns="25400" bIns="25400" anchor="t" anchorCtr="0">
            <a:noAutofit/>
          </a:bodyPr>
          <a:lstStyle/>
          <a:p>
            <a:pPr marL="0" marR="0" lvl="0" indent="0" algn="ctr" rtl="0">
              <a:lnSpc>
                <a:spcPct val="116000"/>
              </a:lnSpc>
              <a:spcBef>
                <a:spcPts val="0"/>
              </a:spcBef>
              <a:spcAft>
                <a:spcPts val="0"/>
              </a:spcAft>
              <a:buClr>
                <a:srgbClr val="111111"/>
              </a:buClr>
              <a:buSzPts val="1050"/>
              <a:buFont typeface="DM Sans"/>
              <a:buNone/>
            </a:pPr>
            <a:r>
              <a:rPr lang="en-US" sz="1500" b="1" i="0" u="none" strike="noStrike" cap="none">
                <a:solidFill>
                  <a:srgbClr val="111111"/>
                </a:solidFill>
                <a:latin typeface="DM Sans"/>
                <a:ea typeface="DM Sans"/>
                <a:cs typeface="DM Sans"/>
                <a:sym typeface="DM Sans"/>
              </a:rPr>
              <a:t>Average retention in youth academies is just 3.5 years</a:t>
            </a:r>
            <a:endParaRPr sz="1500" b="1" i="0" u="none" strike="noStrike" cap="none">
              <a:solidFill>
                <a:srgbClr val="444444"/>
              </a:solidFill>
              <a:latin typeface="DM Sans"/>
              <a:ea typeface="DM Sans"/>
              <a:cs typeface="DM Sans"/>
              <a:sym typeface="DM Sans"/>
            </a:endParaRPr>
          </a:p>
          <a:p>
            <a:pPr marL="0" marR="0" lvl="0" indent="0" algn="ctr" rtl="0">
              <a:lnSpc>
                <a:spcPct val="116000"/>
              </a:lnSpc>
              <a:spcBef>
                <a:spcPts val="1000"/>
              </a:spcBef>
              <a:spcAft>
                <a:spcPts val="1000"/>
              </a:spcAft>
              <a:buClr>
                <a:srgbClr val="111111"/>
              </a:buClr>
              <a:buSzPts val="1050"/>
              <a:buFont typeface="DM Sans"/>
              <a:buNone/>
            </a:pPr>
            <a:r>
              <a:rPr lang="en-US" sz="1200" b="1" i="0" u="none" strike="noStrike" cap="none">
                <a:solidFill>
                  <a:srgbClr val="444444"/>
                </a:solidFill>
                <a:latin typeface="DM Sans"/>
                <a:ea typeface="DM Sans"/>
                <a:cs typeface="DM Sans"/>
                <a:sym typeface="DM Sans"/>
              </a:rPr>
              <a:t>CIES Football Observatory</a:t>
            </a:r>
            <a:endParaRPr sz="1200" b="1" i="0" u="none" strike="noStrike" cap="none">
              <a:solidFill>
                <a:srgbClr val="444444"/>
              </a:solidFill>
              <a:latin typeface="Calibri"/>
              <a:ea typeface="Calibri"/>
              <a:cs typeface="Calibri"/>
              <a:sym typeface="Calibri"/>
            </a:endParaRPr>
          </a:p>
        </p:txBody>
      </p:sp>
      <p:sp>
        <p:nvSpPr>
          <p:cNvPr id="111" name="Google Shape;111;g3f558950dc5_0_1159"/>
          <p:cNvSpPr/>
          <p:nvPr/>
        </p:nvSpPr>
        <p:spPr>
          <a:xfrm>
            <a:off x="9058200" y="2160950"/>
            <a:ext cx="2676600" cy="4164600"/>
          </a:xfrm>
          <a:prstGeom prst="rect">
            <a:avLst/>
          </a:prstGeom>
          <a:solidFill>
            <a:srgbClr val="F6F6F6"/>
          </a:solidFill>
          <a:ln w="9525" cap="flat" cmpd="sng">
            <a:solidFill>
              <a:srgbClr val="E3E3E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 name="Google Shape;112;g3f558950dc5_0_1159"/>
          <p:cNvSpPr/>
          <p:nvPr/>
        </p:nvSpPr>
        <p:spPr>
          <a:xfrm>
            <a:off x="9293375" y="4184165"/>
            <a:ext cx="2282400" cy="1359900"/>
          </a:xfrm>
          <a:prstGeom prst="rect">
            <a:avLst/>
          </a:prstGeom>
          <a:noFill/>
          <a:ln>
            <a:noFill/>
          </a:ln>
        </p:spPr>
        <p:txBody>
          <a:bodyPr spcFirstLastPara="1" wrap="square" lIns="25400" tIns="25400" rIns="25400" bIns="25400" anchor="t" anchorCtr="0">
            <a:noAutofit/>
          </a:bodyPr>
          <a:lstStyle/>
          <a:p>
            <a:pPr marL="0" marR="0" lvl="0" indent="0" algn="ctr" rtl="0">
              <a:lnSpc>
                <a:spcPct val="116000"/>
              </a:lnSpc>
              <a:spcBef>
                <a:spcPts val="0"/>
              </a:spcBef>
              <a:spcAft>
                <a:spcPts val="0"/>
              </a:spcAft>
              <a:buClr>
                <a:srgbClr val="111111"/>
              </a:buClr>
              <a:buSzPts val="1050"/>
              <a:buFont typeface="DM Sans"/>
              <a:buNone/>
            </a:pPr>
            <a:r>
              <a:rPr lang="en-US" sz="1500" b="1" i="0" u="none" strike="noStrike" cap="none">
                <a:solidFill>
                  <a:srgbClr val="111111"/>
                </a:solidFill>
                <a:latin typeface="DM Sans"/>
                <a:ea typeface="DM Sans"/>
                <a:cs typeface="DM Sans"/>
                <a:sym typeface="DM Sans"/>
              </a:rPr>
              <a:t>Players with individualized development plans are 36% more likely to reach professional level</a:t>
            </a:r>
            <a:endParaRPr sz="1500" b="1" i="0" u="none" strike="noStrike" cap="none">
              <a:solidFill>
                <a:srgbClr val="444444"/>
              </a:solidFill>
              <a:latin typeface="DM Sans"/>
              <a:ea typeface="DM Sans"/>
              <a:cs typeface="DM Sans"/>
              <a:sym typeface="DM Sans"/>
            </a:endParaRPr>
          </a:p>
          <a:p>
            <a:pPr marL="0" marR="0" lvl="0" indent="0" algn="ctr" rtl="0">
              <a:lnSpc>
                <a:spcPct val="116000"/>
              </a:lnSpc>
              <a:spcBef>
                <a:spcPts val="1000"/>
              </a:spcBef>
              <a:spcAft>
                <a:spcPts val="1000"/>
              </a:spcAft>
              <a:buClr>
                <a:srgbClr val="111111"/>
              </a:buClr>
              <a:buSzPts val="1050"/>
              <a:buFont typeface="DM Sans"/>
              <a:buNone/>
            </a:pPr>
            <a:r>
              <a:rPr lang="en-US" sz="1200" b="1" i="0" u="none" strike="noStrike" cap="none">
                <a:solidFill>
                  <a:srgbClr val="444444"/>
                </a:solidFill>
                <a:latin typeface="DM Sans"/>
                <a:ea typeface="DM Sans"/>
                <a:cs typeface="DM Sans"/>
                <a:sym typeface="DM Sans"/>
              </a:rPr>
              <a:t>Aspire Academy Study (Qatar, 2021)</a:t>
            </a:r>
            <a:endParaRPr sz="1200" b="1" i="0" u="none" strike="noStrike" cap="none">
              <a:solidFill>
                <a:srgbClr val="444444"/>
              </a:solidFill>
              <a:latin typeface="DM Sans"/>
              <a:ea typeface="DM Sans"/>
              <a:cs typeface="DM Sans"/>
              <a:sym typeface="DM Sans"/>
            </a:endParaRPr>
          </a:p>
        </p:txBody>
      </p:sp>
      <p:pic>
        <p:nvPicPr>
          <p:cNvPr id="113" name="Google Shape;113;g3f558950dc5_0_1159" title="slide20-chart-87-donut.png"/>
          <p:cNvPicPr preferRelativeResize="0"/>
          <p:nvPr/>
        </p:nvPicPr>
        <p:blipFill rotWithShape="1">
          <a:blip r:embed="rId4">
            <a:alphaModFix/>
          </a:blip>
          <a:srcRect/>
          <a:stretch/>
        </p:blipFill>
        <p:spPr>
          <a:xfrm>
            <a:off x="1067379" y="2506276"/>
            <a:ext cx="1532325" cy="1532325"/>
          </a:xfrm>
          <a:prstGeom prst="rect">
            <a:avLst/>
          </a:prstGeom>
          <a:noFill/>
          <a:ln>
            <a:noFill/>
          </a:ln>
        </p:spPr>
      </p:pic>
      <p:pic>
        <p:nvPicPr>
          <p:cNvPr id="114" name="Google Shape;114;g3f558950dc5_0_1159" title="slide20-chart-35-bars.png"/>
          <p:cNvPicPr preferRelativeResize="0"/>
          <p:nvPr/>
        </p:nvPicPr>
        <p:blipFill rotWithShape="1">
          <a:blip r:embed="rId5">
            <a:alphaModFix/>
          </a:blip>
          <a:srcRect/>
          <a:stretch/>
        </p:blipFill>
        <p:spPr>
          <a:xfrm>
            <a:off x="6560313" y="2378786"/>
            <a:ext cx="1786075" cy="1786075"/>
          </a:xfrm>
          <a:prstGeom prst="rect">
            <a:avLst/>
          </a:prstGeom>
          <a:noFill/>
          <a:ln>
            <a:noFill/>
          </a:ln>
        </p:spPr>
      </p:pic>
      <p:pic>
        <p:nvPicPr>
          <p:cNvPr id="115" name="Google Shape;115;g3f558950dc5_0_1159" title="slide20-chart-36-line.png"/>
          <p:cNvPicPr preferRelativeResize="0"/>
          <p:nvPr/>
        </p:nvPicPr>
        <p:blipFill rotWithShape="1">
          <a:blip r:embed="rId6">
            <a:alphaModFix/>
          </a:blip>
          <a:srcRect/>
          <a:stretch/>
        </p:blipFill>
        <p:spPr>
          <a:xfrm>
            <a:off x="9503463" y="2434921"/>
            <a:ext cx="1786075" cy="1786075"/>
          </a:xfrm>
          <a:prstGeom prst="rect">
            <a:avLst/>
          </a:prstGeom>
          <a:noFill/>
          <a:ln>
            <a:noFill/>
          </a:ln>
        </p:spPr>
      </p:pic>
      <p:sp>
        <p:nvSpPr>
          <p:cNvPr id="116" name="Google Shape;116;g3f558950dc5_0_1159"/>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FF395F"/>
                </a:solidFill>
                <a:latin typeface="Barlow Semi Condensed"/>
                <a:ea typeface="Barlow Semi Condensed"/>
                <a:cs typeface="Barlow Semi Condensed"/>
                <a:sym typeface="Barlow Semi Condensed"/>
              </a:rPr>
              <a:t>01</a:t>
            </a:r>
            <a:r>
              <a:rPr lang="en-US" sz="1000" b="1" i="0" u="none" strike="noStrike" cap="none">
                <a:solidFill>
                  <a:srgbClr val="444444"/>
                </a:solidFill>
                <a:latin typeface="Barlow Semi Condensed"/>
                <a:ea typeface="Barlow Semi Condensed"/>
                <a:cs typeface="Barlow Semi Condensed"/>
                <a:sym typeface="Barlow Semi Condensed"/>
              </a:rPr>
              <a:t> CONTEXT</a:t>
            </a:r>
            <a:endParaRPr sz="1000" b="1" i="0" u="none" strike="noStrike" cap="none">
              <a:solidFill>
                <a:srgbClr val="FF395F"/>
              </a:solidFill>
              <a:latin typeface="Barlow Semi Condensed"/>
              <a:ea typeface="Barlow Semi Condensed"/>
              <a:cs typeface="Barlow Semi Condensed"/>
              <a:sym typeface="Barlow Semi Condensed"/>
            </a:endParaRPr>
          </a:p>
        </p:txBody>
      </p:sp>
      <p:sp>
        <p:nvSpPr>
          <p:cNvPr id="117" name="Google Shape;117;g3f558950dc5_0_1159"/>
          <p:cNvSpPr/>
          <p:nvPr/>
        </p:nvSpPr>
        <p:spPr>
          <a:xfrm>
            <a:off x="3063450" y="1158250"/>
            <a:ext cx="6065100" cy="10059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111111"/>
              </a:buClr>
              <a:buSzPts val="5000"/>
              <a:buFont typeface="Barlow Semi Condensed"/>
              <a:buNone/>
            </a:pPr>
            <a:r>
              <a:rPr lang="en-US" sz="5000" b="1" i="0" u="none" strike="noStrike" cap="none">
                <a:solidFill>
                  <a:srgbClr val="111111"/>
                </a:solidFill>
                <a:latin typeface="Barlow Semi Condensed"/>
                <a:ea typeface="Barlow Semi Condensed"/>
                <a:cs typeface="Barlow Semi Condensed"/>
                <a:sym typeface="Barlow Semi Condensed"/>
              </a:rPr>
              <a:t>Supporting Data</a:t>
            </a:r>
            <a:r>
              <a:rPr lang="en-US" sz="5000" b="1" i="0" u="none" strike="noStrike" cap="none">
                <a:solidFill>
                  <a:srgbClr val="FF395F"/>
                </a:solidFill>
                <a:latin typeface="Barlow Semi Condensed"/>
                <a:ea typeface="Barlow Semi Condensed"/>
                <a:cs typeface="Barlow Semi Condensed"/>
                <a:sym typeface="Barlow Semi Condensed"/>
              </a:rPr>
              <a:t>.</a:t>
            </a:r>
            <a:endParaRPr sz="5000" b="1" i="0" u="none" strike="noStrike" cap="none">
              <a:solidFill>
                <a:srgbClr val="111111"/>
              </a:solidFill>
              <a:latin typeface="Barlow Semi Condensed"/>
              <a:ea typeface="Barlow Semi Condensed"/>
              <a:cs typeface="Barlow Semi Condensed"/>
              <a:sym typeface="Barlow Semi Condense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22"/>
        <p:cNvGrpSpPr/>
        <p:nvPr/>
      </p:nvGrpSpPr>
      <p:grpSpPr>
        <a:xfrm>
          <a:off x="0" y="0"/>
          <a:ext cx="0" cy="0"/>
          <a:chOff x="0" y="0"/>
          <a:chExt cx="0" cy="0"/>
        </a:xfrm>
      </p:grpSpPr>
      <p:sp>
        <p:nvSpPr>
          <p:cNvPr id="123" name="Google Shape;123;g3f3be2ea3b0_0_0"/>
          <p:cNvSpPr/>
          <p:nvPr/>
        </p:nvSpPr>
        <p:spPr>
          <a:xfrm rot="-5400000">
            <a:off x="-548670" y="3200430"/>
            <a:ext cx="2743200" cy="365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55555"/>
              </a:buClr>
              <a:buSzPts val="1000"/>
              <a:buFont typeface="Barlow Semi Condensed"/>
              <a:buNone/>
            </a:pPr>
            <a:r>
              <a:rPr lang="en-US" sz="1000" b="1" i="0" u="none" strike="noStrike" cap="none">
                <a:solidFill>
                  <a:srgbClr val="555555"/>
                </a:solidFill>
                <a:latin typeface="Barlow Semi Condensed"/>
                <a:ea typeface="Barlow Semi Condensed"/>
                <a:cs typeface="Barlow Semi Condensed"/>
                <a:sym typeface="Barlow Semi Condensed"/>
              </a:rPr>
              <a:t>CHAPTER · 01</a:t>
            </a:r>
            <a:endParaRPr sz="1000" b="0" i="0" u="none" strike="noStrike" cap="none">
              <a:solidFill>
                <a:schemeClr val="dk1"/>
              </a:solidFill>
              <a:latin typeface="Calibri"/>
              <a:ea typeface="Calibri"/>
              <a:cs typeface="Calibri"/>
              <a:sym typeface="Calibri"/>
            </a:endParaRPr>
          </a:p>
        </p:txBody>
      </p:sp>
      <p:sp>
        <p:nvSpPr>
          <p:cNvPr id="124" name="Google Shape;124;g3f3be2ea3b0_0_0"/>
          <p:cNvSpPr/>
          <p:nvPr/>
        </p:nvSpPr>
        <p:spPr>
          <a:xfrm>
            <a:off x="457200" y="914400"/>
            <a:ext cx="7315200" cy="5029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11111"/>
              </a:buClr>
              <a:buSzPts val="48000"/>
              <a:buFont typeface="Barlow Semi Condensed"/>
              <a:buNone/>
            </a:pPr>
            <a:r>
              <a:rPr lang="en-US" sz="48000" b="1" i="0" u="none" strike="noStrike" cap="none">
                <a:solidFill>
                  <a:srgbClr val="E3E3E3"/>
                </a:solidFill>
                <a:latin typeface="Barlow Semi Condensed"/>
                <a:ea typeface="Barlow Semi Condensed"/>
                <a:cs typeface="Barlow Semi Condensed"/>
                <a:sym typeface="Barlow Semi Condensed"/>
              </a:rPr>
              <a:t>02</a:t>
            </a:r>
            <a:endParaRPr sz="48000" b="0" i="0" u="none" strike="noStrike" cap="none">
              <a:solidFill>
                <a:srgbClr val="E3E3E3"/>
              </a:solidFill>
              <a:latin typeface="Calibri"/>
              <a:ea typeface="Calibri"/>
              <a:cs typeface="Calibri"/>
              <a:sym typeface="Calibri"/>
            </a:endParaRPr>
          </a:p>
        </p:txBody>
      </p:sp>
      <p:sp>
        <p:nvSpPr>
          <p:cNvPr id="125" name="Google Shape;125;g3f3be2ea3b0_0_0"/>
          <p:cNvSpPr/>
          <p:nvPr/>
        </p:nvSpPr>
        <p:spPr>
          <a:xfrm>
            <a:off x="6094000" y="2788960"/>
            <a:ext cx="4114800" cy="1280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11111"/>
              </a:buClr>
              <a:buSzPts val="6400"/>
              <a:buFont typeface="Barlow Semi Condensed"/>
              <a:buNone/>
            </a:pPr>
            <a:r>
              <a:rPr lang="en-US" sz="6400" b="1" i="0" u="none" strike="noStrike" cap="none">
                <a:solidFill>
                  <a:srgbClr val="111111"/>
                </a:solidFill>
                <a:latin typeface="Barlow Semi Condensed"/>
                <a:ea typeface="Barlow Semi Condensed"/>
                <a:cs typeface="Barlow Semi Condensed"/>
                <a:sym typeface="Barlow Semi Condensed"/>
              </a:rPr>
              <a:t>Main Causes of Dropout and Attrition</a:t>
            </a:r>
            <a:r>
              <a:rPr lang="en-US" sz="6400" b="1" i="0" u="none" strike="noStrike" cap="none">
                <a:solidFill>
                  <a:srgbClr val="FF395F"/>
                </a:solidFill>
                <a:latin typeface="Barlow Semi Condensed"/>
                <a:ea typeface="Barlow Semi Condensed"/>
                <a:cs typeface="Barlow Semi Condensed"/>
                <a:sym typeface="Barlow Semi Condensed"/>
              </a:rPr>
              <a:t>.</a:t>
            </a:r>
            <a:endParaRPr sz="6400" b="0" i="0" u="none" strike="noStrike" cap="non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30"/>
        <p:cNvGrpSpPr/>
        <p:nvPr/>
      </p:nvGrpSpPr>
      <p:grpSpPr>
        <a:xfrm>
          <a:off x="0" y="0"/>
          <a:ext cx="0" cy="0"/>
          <a:chOff x="0" y="0"/>
          <a:chExt cx="0" cy="0"/>
        </a:xfrm>
      </p:grpSpPr>
      <p:sp>
        <p:nvSpPr>
          <p:cNvPr id="131" name="Google Shape;131;g3f3be2ea3b0_0_7"/>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FF395F"/>
                </a:solidFill>
                <a:latin typeface="Barlow Semi Condensed"/>
                <a:ea typeface="Barlow Semi Condensed"/>
                <a:cs typeface="Barlow Semi Condensed"/>
                <a:sym typeface="Barlow Semi Condensed"/>
              </a:rPr>
              <a:t>02</a:t>
            </a:r>
            <a:r>
              <a:rPr lang="en-US" sz="1000" b="1" i="0" u="none" strike="noStrike" cap="none">
                <a:solidFill>
                  <a:srgbClr val="444444"/>
                </a:solidFill>
                <a:latin typeface="Barlow Semi Condensed"/>
                <a:ea typeface="Barlow Semi Condensed"/>
                <a:cs typeface="Barlow Semi Condensed"/>
                <a:sym typeface="Barlow Semi Condensed"/>
              </a:rPr>
              <a:t> MAIN CAUSES OF DROPOUT AND ATTRITION</a:t>
            </a:r>
            <a:endParaRPr sz="1000" b="1" i="0" u="none" strike="noStrike" cap="none">
              <a:solidFill>
                <a:srgbClr val="444444"/>
              </a:solidFill>
              <a:latin typeface="Barlow Semi Condensed"/>
              <a:ea typeface="Barlow Semi Condensed"/>
              <a:cs typeface="Barlow Semi Condensed"/>
              <a:sym typeface="Barlow Semi Condensed"/>
            </a:endParaRPr>
          </a:p>
        </p:txBody>
      </p:sp>
      <p:sp>
        <p:nvSpPr>
          <p:cNvPr id="132" name="Google Shape;132;g3f3be2ea3b0_0_7"/>
          <p:cNvSpPr/>
          <p:nvPr/>
        </p:nvSpPr>
        <p:spPr>
          <a:xfrm>
            <a:off x="1471660" y="1169539"/>
            <a:ext cx="9248428" cy="6987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111111"/>
              </a:buClr>
              <a:buSzPts val="5000"/>
              <a:buFont typeface="Barlow Semi Condensed"/>
              <a:buNone/>
            </a:pPr>
            <a:r>
              <a:rPr lang="en-US" sz="5000" b="1" i="0" u="none" strike="noStrike" cap="none">
                <a:solidFill>
                  <a:srgbClr val="111111"/>
                </a:solidFill>
                <a:latin typeface="Barlow Semi Condensed"/>
                <a:ea typeface="Barlow Semi Condensed"/>
                <a:cs typeface="Barlow Semi Condensed"/>
                <a:sym typeface="Barlow Semi Condensed"/>
              </a:rPr>
              <a:t>Why So Many Youth Players Start, And So Few Reach The Top</a:t>
            </a:r>
            <a:r>
              <a:rPr lang="en-US" sz="5000" b="1" i="0" u="none" strike="noStrike" cap="none">
                <a:solidFill>
                  <a:srgbClr val="FF395F"/>
                </a:solidFill>
                <a:latin typeface="Barlow Semi Condensed"/>
                <a:ea typeface="Barlow Semi Condensed"/>
                <a:cs typeface="Barlow Semi Condensed"/>
                <a:sym typeface="Barlow Semi Condensed"/>
              </a:rPr>
              <a:t>?</a:t>
            </a:r>
            <a:endParaRPr sz="5000" b="1" i="0" u="none" strike="noStrike" cap="none">
              <a:solidFill>
                <a:srgbClr val="111111"/>
              </a:solidFill>
              <a:latin typeface="Barlow Semi Condensed"/>
              <a:ea typeface="Barlow Semi Condensed"/>
              <a:cs typeface="Barlow Semi Condensed"/>
              <a:sym typeface="Barlow Semi Condensed"/>
            </a:endParaRPr>
          </a:p>
        </p:txBody>
      </p:sp>
      <p:pic>
        <p:nvPicPr>
          <p:cNvPr id="133" name="Google Shape;133;g3f3be2ea3b0_0_7"/>
          <p:cNvPicPr preferRelativeResize="0"/>
          <p:nvPr/>
        </p:nvPicPr>
        <p:blipFill rotWithShape="1">
          <a:blip r:embed="rId3">
            <a:alphaModFix/>
          </a:blip>
          <a:srcRect b="20980"/>
          <a:stretch/>
        </p:blipFill>
        <p:spPr>
          <a:xfrm>
            <a:off x="457200" y="2809804"/>
            <a:ext cx="11277348" cy="3594225"/>
          </a:xfrm>
          <a:prstGeom prst="rect">
            <a:avLst/>
          </a:prstGeom>
          <a:noFill/>
          <a:ln w="9525" cap="flat" cmpd="sng">
            <a:solidFill>
              <a:srgbClr val="555555"/>
            </a:solidFill>
            <a:prstDash val="solid"/>
            <a:round/>
            <a:headEnd type="none" w="sm" len="sm"/>
            <a:tailEnd type="none" w="sm" len="sm"/>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38"/>
        <p:cNvGrpSpPr/>
        <p:nvPr/>
      </p:nvGrpSpPr>
      <p:grpSpPr>
        <a:xfrm>
          <a:off x="0" y="0"/>
          <a:ext cx="0" cy="0"/>
          <a:chOff x="0" y="0"/>
          <a:chExt cx="0" cy="0"/>
        </a:xfrm>
      </p:grpSpPr>
      <p:sp>
        <p:nvSpPr>
          <p:cNvPr id="139" name="Google Shape;139;g3f3be2ea3b0_0_14"/>
          <p:cNvSpPr/>
          <p:nvPr/>
        </p:nvSpPr>
        <p:spPr>
          <a:xfrm>
            <a:off x="8076950" y="1234450"/>
            <a:ext cx="3657600" cy="4906800"/>
          </a:xfrm>
          <a:prstGeom prst="rect">
            <a:avLst/>
          </a:prstGeom>
          <a:solidFill>
            <a:srgbClr val="F6F6F6"/>
          </a:solidFill>
          <a:ln w="9525" cap="flat" cmpd="sng">
            <a:solidFill>
              <a:srgbClr val="E3E3E3"/>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 name="Google Shape;140;g3f3be2ea3b0_0_14"/>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FF395F"/>
                </a:solidFill>
                <a:latin typeface="Barlow Semi Condensed"/>
                <a:ea typeface="Barlow Semi Condensed"/>
                <a:cs typeface="Barlow Semi Condensed"/>
                <a:sym typeface="Barlow Semi Condensed"/>
              </a:rPr>
              <a:t>02</a:t>
            </a:r>
            <a:r>
              <a:rPr lang="en-US" sz="1000" b="1" i="0" u="none" strike="noStrike" cap="none">
                <a:solidFill>
                  <a:srgbClr val="444444"/>
                </a:solidFill>
                <a:latin typeface="Barlow Semi Condensed"/>
                <a:ea typeface="Barlow Semi Condensed"/>
                <a:cs typeface="Barlow Semi Condensed"/>
                <a:sym typeface="Barlow Semi Condensed"/>
              </a:rPr>
              <a:t> MAIN CAUSES OF DROPOUT AND ATTRITION</a:t>
            </a:r>
            <a:endParaRPr sz="1000" b="1" i="0" u="none" strike="noStrike" cap="none">
              <a:solidFill>
                <a:srgbClr val="FF395F"/>
              </a:solidFill>
              <a:latin typeface="Barlow Semi Condensed"/>
              <a:ea typeface="Barlow Semi Condensed"/>
              <a:cs typeface="Barlow Semi Condensed"/>
              <a:sym typeface="Barlow Semi Condensed"/>
            </a:endParaRPr>
          </a:p>
        </p:txBody>
      </p:sp>
      <p:sp>
        <p:nvSpPr>
          <p:cNvPr id="141" name="Google Shape;141;g3f3be2ea3b0_0_14"/>
          <p:cNvSpPr/>
          <p:nvPr/>
        </p:nvSpPr>
        <p:spPr>
          <a:xfrm>
            <a:off x="685800" y="3649325"/>
            <a:ext cx="6660000" cy="21009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444444"/>
              </a:buClr>
              <a:buSzPts val="1300"/>
              <a:buFont typeface="DM Sans"/>
              <a:buNone/>
            </a:pPr>
            <a:r>
              <a:rPr lang="en-US" sz="1600" b="0" i="0" u="none" strike="noStrike" cap="none">
                <a:solidFill>
                  <a:srgbClr val="FF395F"/>
                </a:solidFill>
                <a:latin typeface="DM Sans"/>
                <a:ea typeface="DM Sans"/>
                <a:cs typeface="DM Sans"/>
                <a:sym typeface="DM Sans"/>
              </a:rPr>
              <a:t>● </a:t>
            </a:r>
            <a:r>
              <a:rPr lang="en-US" sz="1600" b="0" i="0" u="none" strike="noStrike" cap="none">
                <a:solidFill>
                  <a:srgbClr val="111111"/>
                </a:solidFill>
                <a:latin typeface="DM Sans"/>
                <a:ea typeface="DM Sans"/>
                <a:cs typeface="DM Sans"/>
                <a:sym typeface="DM Sans"/>
              </a:rPr>
              <a:t>Children often specialize</a:t>
            </a:r>
            <a:r>
              <a:rPr lang="en-US" sz="1600" b="1" i="0" u="none" strike="noStrike" cap="none">
                <a:solidFill>
                  <a:srgbClr val="111111"/>
                </a:solidFill>
                <a:latin typeface="DM Sans"/>
                <a:ea typeface="DM Sans"/>
                <a:cs typeface="DM Sans"/>
                <a:sym typeface="DM Sans"/>
              </a:rPr>
              <a:t> too early </a:t>
            </a:r>
            <a:r>
              <a:rPr lang="en-US" sz="1600" b="0" i="0" u="none" strike="noStrike" cap="none">
                <a:solidFill>
                  <a:srgbClr val="111111"/>
                </a:solidFill>
                <a:latin typeface="DM Sans"/>
                <a:ea typeface="DM Sans"/>
                <a:cs typeface="DM Sans"/>
                <a:sym typeface="DM Sans"/>
              </a:rPr>
              <a:t>in football, training </a:t>
            </a:r>
            <a:r>
              <a:rPr lang="en-US" sz="1600" b="1" i="0" u="none" strike="noStrike" cap="none">
                <a:solidFill>
                  <a:srgbClr val="111111"/>
                </a:solidFill>
                <a:latin typeface="DM Sans"/>
                <a:ea typeface="DM Sans"/>
                <a:cs typeface="DM Sans"/>
                <a:sym typeface="DM Sans"/>
              </a:rPr>
              <a:t>year-round with little variation </a:t>
            </a:r>
            <a:r>
              <a:rPr lang="en-US" sz="1600" b="0" i="0" u="none" strike="noStrike" cap="none">
                <a:solidFill>
                  <a:srgbClr val="111111"/>
                </a:solidFill>
                <a:latin typeface="DM Sans"/>
                <a:ea typeface="DM Sans"/>
                <a:cs typeface="DM Sans"/>
                <a:sym typeface="DM Sans"/>
              </a:rPr>
              <a:t>(except goalkeepers)</a:t>
            </a:r>
            <a:endParaRPr sz="16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600" b="0" i="0" u="none" strike="noStrike" cap="none">
                <a:solidFill>
                  <a:srgbClr val="FF395F"/>
                </a:solidFill>
                <a:latin typeface="DM Sans"/>
                <a:ea typeface="DM Sans"/>
                <a:cs typeface="DM Sans"/>
                <a:sym typeface="DM Sans"/>
              </a:rPr>
              <a:t>● </a:t>
            </a:r>
            <a:r>
              <a:rPr lang="en-US" sz="1600" b="0" i="0" u="none" strike="noStrike" cap="none">
                <a:solidFill>
                  <a:srgbClr val="111111"/>
                </a:solidFill>
                <a:latin typeface="DM Sans"/>
                <a:ea typeface="DM Sans"/>
                <a:cs typeface="DM Sans"/>
                <a:sym typeface="DM Sans"/>
              </a:rPr>
              <a:t>By ages 12–14, many experience </a:t>
            </a:r>
            <a:r>
              <a:rPr lang="en-US" sz="1600" b="1" i="0" u="none" strike="noStrike" cap="none">
                <a:solidFill>
                  <a:srgbClr val="111111"/>
                </a:solidFill>
                <a:latin typeface="DM Sans"/>
                <a:ea typeface="DM Sans"/>
                <a:cs typeface="DM Sans"/>
                <a:sym typeface="DM Sans"/>
              </a:rPr>
              <a:t>mental and physical exhaustion</a:t>
            </a:r>
            <a:r>
              <a:rPr lang="en-US" sz="1600" b="0" i="0" u="none" strike="noStrike" cap="none">
                <a:solidFill>
                  <a:srgbClr val="111111"/>
                </a:solidFill>
                <a:latin typeface="DM Sans"/>
                <a:ea typeface="DM Sans"/>
                <a:cs typeface="DM Sans"/>
                <a:sym typeface="DM Sans"/>
              </a:rPr>
              <a:t>, loss of enjoyment, and a sense of "job pressure"</a:t>
            </a:r>
            <a:endParaRPr sz="16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600" b="0" i="0" u="none" strike="noStrike" cap="none">
                <a:solidFill>
                  <a:srgbClr val="FF395F"/>
                </a:solidFill>
                <a:latin typeface="DM Sans"/>
                <a:ea typeface="DM Sans"/>
                <a:cs typeface="DM Sans"/>
                <a:sym typeface="DM Sans"/>
              </a:rPr>
              <a:t>● </a:t>
            </a:r>
            <a:r>
              <a:rPr lang="en-US" sz="1600" b="0" i="0" u="none" strike="noStrike" cap="none">
                <a:solidFill>
                  <a:srgbClr val="111111"/>
                </a:solidFill>
                <a:latin typeface="DM Sans"/>
                <a:ea typeface="DM Sans"/>
                <a:cs typeface="DM Sans"/>
                <a:sym typeface="DM Sans"/>
              </a:rPr>
              <a:t>Research (American Academy of Pediatrics, UEFA, IOC) shows that </a:t>
            </a:r>
            <a:r>
              <a:rPr lang="en-US" sz="1600" b="1" i="0" u="none" strike="noStrike" cap="none">
                <a:solidFill>
                  <a:srgbClr val="111111"/>
                </a:solidFill>
                <a:latin typeface="DM Sans"/>
                <a:ea typeface="DM Sans"/>
                <a:cs typeface="DM Sans"/>
                <a:sym typeface="DM Sans"/>
              </a:rPr>
              <a:t>early specialization increases injury risk by 70%</a:t>
            </a:r>
            <a:r>
              <a:rPr lang="en-US" sz="1600" b="0" i="0" u="none" strike="noStrike" cap="none">
                <a:solidFill>
                  <a:srgbClr val="111111"/>
                </a:solidFill>
                <a:latin typeface="DM Sans"/>
                <a:ea typeface="DM Sans"/>
                <a:cs typeface="DM Sans"/>
                <a:sym typeface="DM Sans"/>
              </a:rPr>
              <a:t> and </a:t>
            </a:r>
            <a:r>
              <a:rPr lang="en-US" sz="1600" b="1" i="0" u="none" strike="noStrike" cap="none">
                <a:solidFill>
                  <a:srgbClr val="111111"/>
                </a:solidFill>
                <a:latin typeface="DM Sans"/>
                <a:ea typeface="DM Sans"/>
                <a:cs typeface="DM Sans"/>
                <a:sym typeface="DM Sans"/>
              </a:rPr>
              <a:t>triples dropout likelihood by age 15</a:t>
            </a:r>
            <a:endParaRPr sz="1600" b="1"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endParaRPr sz="16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endParaRPr sz="16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1000"/>
              </a:spcAft>
              <a:buClr>
                <a:srgbClr val="444444"/>
              </a:buClr>
              <a:buSzPts val="1300"/>
              <a:buFont typeface="DM Sans"/>
              <a:buNone/>
            </a:pPr>
            <a:endParaRPr sz="1600" b="0" i="0" u="none" strike="noStrike" cap="none">
              <a:solidFill>
                <a:srgbClr val="111111"/>
              </a:solidFill>
              <a:latin typeface="DM Sans"/>
              <a:ea typeface="DM Sans"/>
              <a:cs typeface="DM Sans"/>
              <a:sym typeface="DM Sans"/>
            </a:endParaRPr>
          </a:p>
        </p:txBody>
      </p:sp>
      <p:sp>
        <p:nvSpPr>
          <p:cNvPr id="142" name="Google Shape;142;g3f3be2ea3b0_0_14"/>
          <p:cNvSpPr/>
          <p:nvPr/>
        </p:nvSpPr>
        <p:spPr>
          <a:xfrm>
            <a:off x="685800" y="1920250"/>
            <a:ext cx="6660000" cy="698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5000"/>
              <a:buFont typeface="Barlow Semi Condensed"/>
              <a:buNone/>
            </a:pPr>
            <a:r>
              <a:rPr lang="en-US" sz="5000" b="1" i="0" u="none" strike="noStrike" cap="none">
                <a:solidFill>
                  <a:srgbClr val="111111"/>
                </a:solidFill>
                <a:latin typeface="Barlow Semi Condensed"/>
                <a:ea typeface="Barlow Semi Condensed"/>
                <a:cs typeface="Barlow Semi Condensed"/>
                <a:sym typeface="Barlow Semi Condensed"/>
              </a:rPr>
              <a:t>Early Specialization &amp; Burnout</a:t>
            </a:r>
            <a:r>
              <a:rPr lang="en-US" sz="5000" b="1" i="0" u="none" strike="noStrike" cap="none">
                <a:solidFill>
                  <a:srgbClr val="FF395F"/>
                </a:solidFill>
                <a:latin typeface="Barlow Semi Condensed"/>
                <a:ea typeface="Barlow Semi Condensed"/>
                <a:cs typeface="Barlow Semi Condensed"/>
                <a:sym typeface="Barlow Semi Condensed"/>
              </a:rPr>
              <a:t>.</a:t>
            </a:r>
            <a:endParaRPr sz="5000" b="1" i="0" u="none" strike="noStrike" cap="none">
              <a:solidFill>
                <a:srgbClr val="111111"/>
              </a:solidFill>
              <a:latin typeface="Barlow Semi Condensed"/>
              <a:ea typeface="Barlow Semi Condensed"/>
              <a:cs typeface="Barlow Semi Condensed"/>
              <a:sym typeface="Barlow Semi Condensed"/>
            </a:endParaRPr>
          </a:p>
        </p:txBody>
      </p:sp>
      <p:sp>
        <p:nvSpPr>
          <p:cNvPr id="143" name="Google Shape;143;g3f3be2ea3b0_0_14"/>
          <p:cNvSpPr/>
          <p:nvPr/>
        </p:nvSpPr>
        <p:spPr>
          <a:xfrm>
            <a:off x="8478321" y="3476888"/>
            <a:ext cx="2865600" cy="1948500"/>
          </a:xfrm>
          <a:prstGeom prst="rect">
            <a:avLst/>
          </a:prstGeom>
          <a:noFill/>
          <a:ln>
            <a:noFill/>
          </a:ln>
        </p:spPr>
        <p:txBody>
          <a:bodyPr spcFirstLastPara="1" wrap="square" lIns="25400" tIns="25400" rIns="25400" bIns="25400" anchor="t" anchorCtr="0">
            <a:noAutofit/>
          </a:bodyPr>
          <a:lstStyle/>
          <a:p>
            <a:pPr marL="0" marR="0" lvl="0" indent="0" algn="ctr" rtl="0">
              <a:lnSpc>
                <a:spcPct val="103500"/>
              </a:lnSpc>
              <a:spcBef>
                <a:spcPts val="0"/>
              </a:spcBef>
              <a:spcAft>
                <a:spcPts val="0"/>
              </a:spcAft>
              <a:buClr>
                <a:srgbClr val="111111"/>
              </a:buClr>
              <a:buSzPts val="1050"/>
              <a:buFont typeface="Barlow Semi Condensed"/>
              <a:buNone/>
            </a:pPr>
            <a:r>
              <a:rPr lang="en-US" sz="2100" b="0" i="0" u="none" strike="noStrike" cap="none">
                <a:solidFill>
                  <a:srgbClr val="111111"/>
                </a:solidFill>
                <a:latin typeface="Barlow Semi Condensed Medium"/>
                <a:ea typeface="Barlow Semi Condensed Medium"/>
                <a:cs typeface="Barlow Semi Condensed Medium"/>
                <a:sym typeface="Barlow Semi Condensed Medium"/>
              </a:rPr>
              <a:t>Balance training loads through data analytics, encourage multi-sport movement patterns, and monitor fatigue with wearables.</a:t>
            </a:r>
            <a:endParaRPr sz="2100" b="0" i="0" u="none" strike="noStrike" cap="none">
              <a:solidFill>
                <a:srgbClr val="111111"/>
              </a:solidFill>
              <a:latin typeface="Barlow Semi Condensed Medium"/>
              <a:ea typeface="Barlow Semi Condensed Medium"/>
              <a:cs typeface="Barlow Semi Condensed Medium"/>
              <a:sym typeface="Barlow Semi Condensed Medium"/>
            </a:endParaRPr>
          </a:p>
        </p:txBody>
      </p:sp>
      <p:sp>
        <p:nvSpPr>
          <p:cNvPr id="144" name="Google Shape;144;g3f3be2ea3b0_0_14"/>
          <p:cNvSpPr/>
          <p:nvPr/>
        </p:nvSpPr>
        <p:spPr>
          <a:xfrm>
            <a:off x="8104071" y="2868925"/>
            <a:ext cx="3614100" cy="292500"/>
          </a:xfrm>
          <a:prstGeom prst="rect">
            <a:avLst/>
          </a:prstGeom>
          <a:noFill/>
          <a:ln>
            <a:noFill/>
          </a:ln>
        </p:spPr>
        <p:txBody>
          <a:bodyPr spcFirstLastPara="1" wrap="square" lIns="25400" tIns="25400" rIns="25400" bIns="25400" anchor="ctr" anchorCtr="0">
            <a:noAutofit/>
          </a:bodyPr>
          <a:lstStyle/>
          <a:p>
            <a:pPr marL="0" marR="0" lvl="0" indent="0" algn="ctr" rtl="0">
              <a:lnSpc>
                <a:spcPct val="103500"/>
              </a:lnSpc>
              <a:spcBef>
                <a:spcPts val="0"/>
              </a:spcBef>
              <a:spcAft>
                <a:spcPts val="0"/>
              </a:spcAft>
              <a:buClr>
                <a:srgbClr val="111111"/>
              </a:buClr>
              <a:buSzPts val="1050"/>
              <a:buFont typeface="Barlow Semi Condensed"/>
              <a:buNone/>
            </a:pPr>
            <a:r>
              <a:rPr lang="en-US" sz="2200" b="1" i="0" u="none" strike="noStrike" cap="none">
                <a:solidFill>
                  <a:srgbClr val="111111"/>
                </a:solidFill>
                <a:highlight>
                  <a:srgbClr val="E9FF00"/>
                </a:highlight>
                <a:latin typeface="Barlow Semi Condensed"/>
                <a:ea typeface="Barlow Semi Condensed"/>
                <a:cs typeface="Barlow Semi Condensed"/>
                <a:sym typeface="Barlow Semi Condensed"/>
              </a:rPr>
              <a:t>OPPORTUNITY</a:t>
            </a:r>
            <a:endParaRPr sz="2200" b="1" i="0" u="none" strike="noStrike" cap="none">
              <a:solidFill>
                <a:srgbClr val="111111"/>
              </a:solidFill>
              <a:highlight>
                <a:srgbClr val="E9FF00"/>
              </a:highlight>
              <a:latin typeface="Barlow Semi Condensed"/>
              <a:ea typeface="Barlow Semi Condensed"/>
              <a:cs typeface="Barlow Semi Condensed"/>
              <a:sym typeface="Barlow Semi Condensed"/>
            </a:endParaRPr>
          </a:p>
        </p:txBody>
      </p:sp>
      <p:sp>
        <p:nvSpPr>
          <p:cNvPr id="145" name="Google Shape;145;g3f3be2ea3b0_0_14"/>
          <p:cNvSpPr/>
          <p:nvPr/>
        </p:nvSpPr>
        <p:spPr>
          <a:xfrm>
            <a:off x="685700" y="1464550"/>
            <a:ext cx="2247900" cy="303300"/>
          </a:xfrm>
          <a:prstGeom prst="rect">
            <a:avLst/>
          </a:prstGeom>
          <a:noFill/>
          <a:ln>
            <a:noFill/>
          </a:ln>
        </p:spPr>
        <p:txBody>
          <a:bodyPr spcFirstLastPara="1" wrap="square" lIns="25400" tIns="25400" rIns="25400" bIns="25400" anchor="t" anchorCtr="0">
            <a:noAutofit/>
          </a:bodyPr>
          <a:lstStyle/>
          <a:p>
            <a:pPr marL="0" marR="0" lvl="0" indent="0" algn="l" rtl="0">
              <a:lnSpc>
                <a:spcPct val="96842"/>
              </a:lnSpc>
              <a:spcBef>
                <a:spcPts val="0"/>
              </a:spcBef>
              <a:spcAft>
                <a:spcPts val="0"/>
              </a:spcAft>
              <a:buClr>
                <a:srgbClr val="FF395F"/>
              </a:buClr>
              <a:buSzPts val="1200"/>
              <a:buFont typeface="Barlow Semi Condensed"/>
              <a:buNone/>
            </a:pPr>
            <a:r>
              <a:rPr lang="en-US" sz="2100" b="1" i="0" u="none" strike="noStrike" cap="none">
                <a:solidFill>
                  <a:srgbClr val="111111"/>
                </a:solidFill>
                <a:highlight>
                  <a:srgbClr val="E9FF00"/>
                </a:highlight>
                <a:latin typeface="Barlow Semi Condensed"/>
                <a:ea typeface="Barlow Semi Condensed"/>
                <a:cs typeface="Barlow Semi Condensed"/>
                <a:sym typeface="Barlow Semi Condensed"/>
              </a:rPr>
              <a:t>01 </a:t>
            </a:r>
            <a:endParaRPr sz="2100" b="0" i="0" u="none" strike="noStrike" cap="none">
              <a:solidFill>
                <a:srgbClr val="111111"/>
              </a:solidFill>
              <a:highlight>
                <a:srgbClr val="E9FF00"/>
              </a:highlight>
              <a:latin typeface="Calibri"/>
              <a:ea typeface="Calibri"/>
              <a:cs typeface="Calibri"/>
              <a:sym typeface="Calibri"/>
            </a:endParaRPr>
          </a:p>
        </p:txBody>
      </p:sp>
      <p:pic>
        <p:nvPicPr>
          <p:cNvPr id="146" name="Google Shape;146;g3f3be2ea3b0_0_14" descr="preencoded.png"/>
          <p:cNvPicPr preferRelativeResize="0"/>
          <p:nvPr/>
        </p:nvPicPr>
        <p:blipFill rotWithShape="1">
          <a:blip r:embed="rId3">
            <a:alphaModFix/>
          </a:blip>
          <a:srcRect/>
          <a:stretch/>
        </p:blipFill>
        <p:spPr>
          <a:xfrm>
            <a:off x="9615725" y="1889813"/>
            <a:ext cx="580050" cy="698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51"/>
        <p:cNvGrpSpPr/>
        <p:nvPr/>
      </p:nvGrpSpPr>
      <p:grpSpPr>
        <a:xfrm>
          <a:off x="0" y="0"/>
          <a:ext cx="0" cy="0"/>
          <a:chOff x="0" y="0"/>
          <a:chExt cx="0" cy="0"/>
        </a:xfrm>
      </p:grpSpPr>
      <p:sp>
        <p:nvSpPr>
          <p:cNvPr id="152" name="Google Shape;152;g3f3be2ea3b0_0_26"/>
          <p:cNvSpPr/>
          <p:nvPr/>
        </p:nvSpPr>
        <p:spPr>
          <a:xfrm>
            <a:off x="8076950" y="1234450"/>
            <a:ext cx="3657600" cy="4906800"/>
          </a:xfrm>
          <a:prstGeom prst="rect">
            <a:avLst/>
          </a:prstGeom>
          <a:solidFill>
            <a:srgbClr val="F6F6F6"/>
          </a:solidFill>
          <a:ln w="9525" cap="flat" cmpd="sng">
            <a:solidFill>
              <a:srgbClr val="E3E3E3"/>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 name="Google Shape;153;g3f3be2ea3b0_0_26"/>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FF395F"/>
                </a:solidFill>
                <a:latin typeface="Barlow Semi Condensed"/>
                <a:ea typeface="Barlow Semi Condensed"/>
                <a:cs typeface="Barlow Semi Condensed"/>
                <a:sym typeface="Barlow Semi Condensed"/>
              </a:rPr>
              <a:t>02</a:t>
            </a:r>
            <a:r>
              <a:rPr lang="en-US" sz="1000" b="1" i="0" u="none" strike="noStrike" cap="none">
                <a:solidFill>
                  <a:srgbClr val="444444"/>
                </a:solidFill>
                <a:latin typeface="Barlow Semi Condensed"/>
                <a:ea typeface="Barlow Semi Condensed"/>
                <a:cs typeface="Barlow Semi Condensed"/>
                <a:sym typeface="Barlow Semi Condensed"/>
              </a:rPr>
              <a:t> MAIN CAUSES OF DROPOUT AND ATTRITION</a:t>
            </a:r>
            <a:endParaRPr sz="1000" b="1" i="0" u="none" strike="noStrike" cap="none">
              <a:solidFill>
                <a:srgbClr val="FF395F"/>
              </a:solidFill>
              <a:latin typeface="Barlow Semi Condensed"/>
              <a:ea typeface="Barlow Semi Condensed"/>
              <a:cs typeface="Barlow Semi Condensed"/>
              <a:sym typeface="Barlow Semi Condensed"/>
            </a:endParaRPr>
          </a:p>
        </p:txBody>
      </p:sp>
      <p:sp>
        <p:nvSpPr>
          <p:cNvPr id="154" name="Google Shape;154;g3f3be2ea3b0_0_26"/>
          <p:cNvSpPr/>
          <p:nvPr/>
        </p:nvSpPr>
        <p:spPr>
          <a:xfrm>
            <a:off x="685800" y="3649325"/>
            <a:ext cx="6660000" cy="18669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444444"/>
              </a:buClr>
              <a:buSzPts val="1300"/>
              <a:buFont typeface="DM Sans"/>
              <a:buNone/>
            </a:pPr>
            <a:r>
              <a:rPr lang="en-US" sz="1600" b="0" i="0" u="none" strike="noStrike" cap="none">
                <a:solidFill>
                  <a:srgbClr val="FF395F"/>
                </a:solidFill>
                <a:latin typeface="DM Sans"/>
                <a:ea typeface="DM Sans"/>
                <a:cs typeface="DM Sans"/>
                <a:sym typeface="DM Sans"/>
              </a:rPr>
              <a:t>● </a:t>
            </a:r>
            <a:r>
              <a:rPr lang="en-US" sz="1600" b="0" i="0" u="none" strike="noStrike" cap="none">
                <a:solidFill>
                  <a:srgbClr val="111111"/>
                </a:solidFill>
                <a:latin typeface="DM Sans"/>
                <a:ea typeface="DM Sans"/>
                <a:cs typeface="DM Sans"/>
                <a:sym typeface="DM Sans"/>
              </a:rPr>
              <a:t>Many young athletes quit because the</a:t>
            </a:r>
            <a:r>
              <a:rPr lang="en-US" sz="1600" b="1" i="0" u="none" strike="noStrike" cap="none">
                <a:solidFill>
                  <a:srgbClr val="111111"/>
                </a:solidFill>
                <a:latin typeface="DM Sans"/>
                <a:ea typeface="DM Sans"/>
                <a:cs typeface="DM Sans"/>
                <a:sym typeface="DM Sans"/>
              </a:rPr>
              <a:t> joy of playing is replaced by the fear of disappointing parents or coaches</a:t>
            </a:r>
            <a:endParaRPr sz="1600" b="1"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600" b="0" i="0" u="none" strike="noStrike" cap="none">
                <a:solidFill>
                  <a:srgbClr val="FF395F"/>
                </a:solidFill>
                <a:latin typeface="DM Sans"/>
                <a:ea typeface="DM Sans"/>
                <a:cs typeface="DM Sans"/>
                <a:sym typeface="DM Sans"/>
              </a:rPr>
              <a:t>● </a:t>
            </a:r>
            <a:r>
              <a:rPr lang="en-US" sz="1600" b="0" i="0" u="none" strike="noStrike" cap="none">
                <a:solidFill>
                  <a:srgbClr val="111111"/>
                </a:solidFill>
                <a:latin typeface="DM Sans"/>
                <a:ea typeface="DM Sans"/>
                <a:cs typeface="DM Sans"/>
                <a:sym typeface="DM Sans"/>
              </a:rPr>
              <a:t>Constant focus on winning, selection or future contracts creates </a:t>
            </a:r>
            <a:r>
              <a:rPr lang="en-US" sz="1600" b="1" i="0" u="none" strike="noStrike" cap="none">
                <a:solidFill>
                  <a:srgbClr val="111111"/>
                </a:solidFill>
                <a:latin typeface="DM Sans"/>
                <a:ea typeface="DM Sans"/>
                <a:cs typeface="DM Sans"/>
                <a:sym typeface="DM Sans"/>
              </a:rPr>
              <a:t>performance anxiety</a:t>
            </a:r>
            <a:endParaRPr sz="1600" b="1"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1000"/>
              </a:spcAft>
              <a:buClr>
                <a:srgbClr val="444444"/>
              </a:buClr>
              <a:buSzPts val="1300"/>
              <a:buFont typeface="DM Sans"/>
              <a:buNone/>
            </a:pPr>
            <a:r>
              <a:rPr lang="en-US" sz="1600" b="0" i="0" u="none" strike="noStrike" cap="none">
                <a:solidFill>
                  <a:srgbClr val="FF395F"/>
                </a:solidFill>
                <a:latin typeface="DM Sans"/>
                <a:ea typeface="DM Sans"/>
                <a:cs typeface="DM Sans"/>
                <a:sym typeface="DM Sans"/>
              </a:rPr>
              <a:t>● </a:t>
            </a:r>
            <a:r>
              <a:rPr lang="en-US" sz="1600" b="0" i="0" u="none" strike="noStrike" cap="none">
                <a:solidFill>
                  <a:srgbClr val="111111"/>
                </a:solidFill>
                <a:latin typeface="DM Sans"/>
                <a:ea typeface="DM Sans"/>
                <a:cs typeface="DM Sans"/>
                <a:sym typeface="DM Sans"/>
              </a:rPr>
              <a:t>According to the English FA, </a:t>
            </a:r>
            <a:r>
              <a:rPr lang="en-US" sz="1600" b="1" i="0" u="none" strike="noStrike" cap="none">
                <a:solidFill>
                  <a:srgbClr val="111111"/>
                </a:solidFill>
                <a:latin typeface="DM Sans"/>
                <a:ea typeface="DM Sans"/>
                <a:cs typeface="DM Sans"/>
                <a:sym typeface="DM Sans"/>
              </a:rPr>
              <a:t>30–40% of youth players report that external pressure was the main reason they stopped playing</a:t>
            </a:r>
            <a:endParaRPr sz="1600" b="1" i="0" u="none" strike="noStrike" cap="none">
              <a:solidFill>
                <a:srgbClr val="111111"/>
              </a:solidFill>
              <a:latin typeface="DM Sans"/>
              <a:ea typeface="DM Sans"/>
              <a:cs typeface="DM Sans"/>
              <a:sym typeface="DM Sans"/>
            </a:endParaRPr>
          </a:p>
        </p:txBody>
      </p:sp>
      <p:sp>
        <p:nvSpPr>
          <p:cNvPr id="155" name="Google Shape;155;g3f3be2ea3b0_0_26"/>
          <p:cNvSpPr/>
          <p:nvPr/>
        </p:nvSpPr>
        <p:spPr>
          <a:xfrm>
            <a:off x="685800" y="1920250"/>
            <a:ext cx="6660000" cy="698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5000"/>
              <a:buFont typeface="Barlow Semi Condensed"/>
              <a:buNone/>
            </a:pPr>
            <a:r>
              <a:rPr lang="en-US" sz="5000" b="1" i="0" u="none" strike="noStrike" cap="none">
                <a:solidFill>
                  <a:srgbClr val="111111"/>
                </a:solidFill>
                <a:latin typeface="Barlow Semi Condensed"/>
                <a:ea typeface="Barlow Semi Condensed"/>
                <a:cs typeface="Barlow Semi Condensed"/>
                <a:sym typeface="Barlow Semi Condensed"/>
              </a:rPr>
              <a:t>Pressure from Adults (Parents &amp; Coaches)</a:t>
            </a:r>
            <a:r>
              <a:rPr lang="en-US" sz="5000" b="1" i="0" u="none" strike="noStrike" cap="none">
                <a:solidFill>
                  <a:srgbClr val="FF395F"/>
                </a:solidFill>
                <a:latin typeface="Barlow Semi Condensed"/>
                <a:ea typeface="Barlow Semi Condensed"/>
                <a:cs typeface="Barlow Semi Condensed"/>
                <a:sym typeface="Barlow Semi Condensed"/>
              </a:rPr>
              <a:t>.</a:t>
            </a:r>
            <a:endParaRPr sz="5000" b="1" i="0" u="none" strike="noStrike" cap="none">
              <a:solidFill>
                <a:srgbClr val="111111"/>
              </a:solidFill>
              <a:latin typeface="Barlow Semi Condensed"/>
              <a:ea typeface="Barlow Semi Condensed"/>
              <a:cs typeface="Barlow Semi Condensed"/>
              <a:sym typeface="Barlow Semi Condensed"/>
            </a:endParaRPr>
          </a:p>
        </p:txBody>
      </p:sp>
      <p:sp>
        <p:nvSpPr>
          <p:cNvPr id="156" name="Google Shape;156;g3f3be2ea3b0_0_26"/>
          <p:cNvSpPr/>
          <p:nvPr/>
        </p:nvSpPr>
        <p:spPr>
          <a:xfrm>
            <a:off x="685700" y="1464550"/>
            <a:ext cx="2247900" cy="303300"/>
          </a:xfrm>
          <a:prstGeom prst="rect">
            <a:avLst/>
          </a:prstGeom>
          <a:noFill/>
          <a:ln>
            <a:noFill/>
          </a:ln>
        </p:spPr>
        <p:txBody>
          <a:bodyPr spcFirstLastPara="1" wrap="square" lIns="25400" tIns="25400" rIns="25400" bIns="25400" anchor="t" anchorCtr="0">
            <a:noAutofit/>
          </a:bodyPr>
          <a:lstStyle/>
          <a:p>
            <a:pPr marL="0" marR="0" lvl="0" indent="0" algn="l" rtl="0">
              <a:lnSpc>
                <a:spcPct val="96842"/>
              </a:lnSpc>
              <a:spcBef>
                <a:spcPts val="0"/>
              </a:spcBef>
              <a:spcAft>
                <a:spcPts val="0"/>
              </a:spcAft>
              <a:buClr>
                <a:srgbClr val="FF395F"/>
              </a:buClr>
              <a:buSzPts val="1200"/>
              <a:buFont typeface="Barlow Semi Condensed"/>
              <a:buNone/>
            </a:pPr>
            <a:r>
              <a:rPr lang="en-US" sz="2100" b="1" i="0" u="none" strike="noStrike" cap="none">
                <a:solidFill>
                  <a:srgbClr val="111111"/>
                </a:solidFill>
                <a:highlight>
                  <a:srgbClr val="E9FF00"/>
                </a:highlight>
                <a:latin typeface="Barlow Semi Condensed"/>
                <a:ea typeface="Barlow Semi Condensed"/>
                <a:cs typeface="Barlow Semi Condensed"/>
                <a:sym typeface="Barlow Semi Condensed"/>
              </a:rPr>
              <a:t>02 </a:t>
            </a:r>
            <a:endParaRPr sz="2100" b="0" i="0" u="none" strike="noStrike" cap="none">
              <a:solidFill>
                <a:srgbClr val="111111"/>
              </a:solidFill>
              <a:highlight>
                <a:srgbClr val="E9FF00"/>
              </a:highlight>
              <a:latin typeface="Calibri"/>
              <a:ea typeface="Calibri"/>
              <a:cs typeface="Calibri"/>
              <a:sym typeface="Calibri"/>
            </a:endParaRPr>
          </a:p>
        </p:txBody>
      </p:sp>
      <p:sp>
        <p:nvSpPr>
          <p:cNvPr id="157" name="Google Shape;157;g3f3be2ea3b0_0_26"/>
          <p:cNvSpPr/>
          <p:nvPr/>
        </p:nvSpPr>
        <p:spPr>
          <a:xfrm>
            <a:off x="8507825" y="3471356"/>
            <a:ext cx="2865600" cy="1948500"/>
          </a:xfrm>
          <a:prstGeom prst="rect">
            <a:avLst/>
          </a:prstGeom>
          <a:noFill/>
          <a:ln>
            <a:noFill/>
          </a:ln>
        </p:spPr>
        <p:txBody>
          <a:bodyPr spcFirstLastPara="1" wrap="square" lIns="25400" tIns="25400" rIns="25400" bIns="25400" anchor="t" anchorCtr="0">
            <a:noAutofit/>
          </a:bodyPr>
          <a:lstStyle/>
          <a:p>
            <a:pPr marL="0" marR="0" lvl="0" indent="0" algn="ctr" rtl="0">
              <a:lnSpc>
                <a:spcPct val="103500"/>
              </a:lnSpc>
              <a:spcBef>
                <a:spcPts val="0"/>
              </a:spcBef>
              <a:spcAft>
                <a:spcPts val="0"/>
              </a:spcAft>
              <a:buClr>
                <a:srgbClr val="111111"/>
              </a:buClr>
              <a:buSzPts val="1050"/>
              <a:buFont typeface="Barlow Semi Condensed"/>
              <a:buNone/>
            </a:pPr>
            <a:r>
              <a:rPr lang="en-US" sz="2100" b="0" i="0" u="none" strike="noStrike" cap="none">
                <a:solidFill>
                  <a:srgbClr val="111111"/>
                </a:solidFill>
                <a:latin typeface="Barlow Semi Condensed Medium"/>
                <a:ea typeface="Barlow Semi Condensed Medium"/>
                <a:cs typeface="Barlow Semi Condensed Medium"/>
                <a:sym typeface="Barlow Semi Condensed Medium"/>
              </a:rPr>
              <a:t>Integrate psychological tracking, family workshops and emotional intelligence programs to maintain intrinsic motivation.</a:t>
            </a:r>
            <a:endParaRPr sz="2100" b="0" i="0" u="none" strike="noStrike" cap="none">
              <a:solidFill>
                <a:srgbClr val="111111"/>
              </a:solidFill>
              <a:latin typeface="Barlow Semi Condensed Medium"/>
              <a:ea typeface="Barlow Semi Condensed Medium"/>
              <a:cs typeface="Barlow Semi Condensed Medium"/>
              <a:sym typeface="Barlow Semi Condensed Medium"/>
            </a:endParaRPr>
          </a:p>
        </p:txBody>
      </p:sp>
      <p:sp>
        <p:nvSpPr>
          <p:cNvPr id="158" name="Google Shape;158;g3f3be2ea3b0_0_26"/>
          <p:cNvSpPr/>
          <p:nvPr/>
        </p:nvSpPr>
        <p:spPr>
          <a:xfrm>
            <a:off x="8098700" y="2863393"/>
            <a:ext cx="3614100" cy="292500"/>
          </a:xfrm>
          <a:prstGeom prst="rect">
            <a:avLst/>
          </a:prstGeom>
          <a:noFill/>
          <a:ln>
            <a:noFill/>
          </a:ln>
        </p:spPr>
        <p:txBody>
          <a:bodyPr spcFirstLastPara="1" wrap="square" lIns="25400" tIns="25400" rIns="25400" bIns="25400" anchor="ctr" anchorCtr="0">
            <a:noAutofit/>
          </a:bodyPr>
          <a:lstStyle/>
          <a:p>
            <a:pPr marL="0" marR="0" lvl="0" indent="0" algn="ctr" rtl="0">
              <a:lnSpc>
                <a:spcPct val="103500"/>
              </a:lnSpc>
              <a:spcBef>
                <a:spcPts val="0"/>
              </a:spcBef>
              <a:spcAft>
                <a:spcPts val="0"/>
              </a:spcAft>
              <a:buClr>
                <a:srgbClr val="111111"/>
              </a:buClr>
              <a:buSzPts val="1050"/>
              <a:buFont typeface="Barlow Semi Condensed"/>
              <a:buNone/>
            </a:pPr>
            <a:r>
              <a:rPr lang="en-US" sz="2200" b="1" i="0" u="none" strike="noStrike" cap="none">
                <a:solidFill>
                  <a:srgbClr val="111111"/>
                </a:solidFill>
                <a:highlight>
                  <a:srgbClr val="E9FF00"/>
                </a:highlight>
                <a:latin typeface="Barlow Semi Condensed"/>
                <a:ea typeface="Barlow Semi Condensed"/>
                <a:cs typeface="Barlow Semi Condensed"/>
                <a:sym typeface="Barlow Semi Condensed"/>
              </a:rPr>
              <a:t>OPPORTUNITY</a:t>
            </a:r>
            <a:endParaRPr sz="2200" b="1" i="0" u="none" strike="noStrike" cap="none">
              <a:solidFill>
                <a:srgbClr val="111111"/>
              </a:solidFill>
              <a:highlight>
                <a:srgbClr val="E9FF00"/>
              </a:highlight>
              <a:latin typeface="Barlow Semi Condensed"/>
              <a:ea typeface="Barlow Semi Condensed"/>
              <a:cs typeface="Barlow Semi Condensed"/>
              <a:sym typeface="Barlow Semi Condensed"/>
            </a:endParaRPr>
          </a:p>
        </p:txBody>
      </p:sp>
      <p:pic>
        <p:nvPicPr>
          <p:cNvPr id="159" name="Google Shape;159;g3f3be2ea3b0_0_26" descr="preencoded.png"/>
          <p:cNvPicPr preferRelativeResize="0"/>
          <p:nvPr/>
        </p:nvPicPr>
        <p:blipFill rotWithShape="1">
          <a:blip r:embed="rId3">
            <a:alphaModFix/>
          </a:blip>
          <a:srcRect/>
          <a:stretch/>
        </p:blipFill>
        <p:spPr>
          <a:xfrm>
            <a:off x="9615728" y="1920254"/>
            <a:ext cx="580050" cy="5800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64"/>
        <p:cNvGrpSpPr/>
        <p:nvPr/>
      </p:nvGrpSpPr>
      <p:grpSpPr>
        <a:xfrm>
          <a:off x="0" y="0"/>
          <a:ext cx="0" cy="0"/>
          <a:chOff x="0" y="0"/>
          <a:chExt cx="0" cy="0"/>
        </a:xfrm>
      </p:grpSpPr>
      <p:sp>
        <p:nvSpPr>
          <p:cNvPr id="165" name="Google Shape;165;g3f3be2ea3b0_0_38"/>
          <p:cNvSpPr/>
          <p:nvPr/>
        </p:nvSpPr>
        <p:spPr>
          <a:xfrm>
            <a:off x="8076950" y="1234450"/>
            <a:ext cx="3657600" cy="4906800"/>
          </a:xfrm>
          <a:prstGeom prst="rect">
            <a:avLst/>
          </a:prstGeom>
          <a:solidFill>
            <a:srgbClr val="F6F6F6"/>
          </a:solidFill>
          <a:ln w="9525" cap="flat" cmpd="sng">
            <a:solidFill>
              <a:srgbClr val="E3E3E3"/>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6" name="Google Shape;166;g3f3be2ea3b0_0_38"/>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FF395F"/>
                </a:solidFill>
                <a:latin typeface="Barlow Semi Condensed"/>
                <a:ea typeface="Barlow Semi Condensed"/>
                <a:cs typeface="Barlow Semi Condensed"/>
                <a:sym typeface="Barlow Semi Condensed"/>
              </a:rPr>
              <a:t>02</a:t>
            </a:r>
            <a:r>
              <a:rPr lang="en-US" sz="1000" b="1" i="0" u="none" strike="noStrike" cap="none">
                <a:solidFill>
                  <a:srgbClr val="444444"/>
                </a:solidFill>
                <a:latin typeface="Barlow Semi Condensed"/>
                <a:ea typeface="Barlow Semi Condensed"/>
                <a:cs typeface="Barlow Semi Condensed"/>
                <a:sym typeface="Barlow Semi Condensed"/>
              </a:rPr>
              <a:t> MAIN CAUSES OF DROPOUT AND ATTRITION</a:t>
            </a:r>
            <a:endParaRPr sz="1000" b="1" i="0" u="none" strike="noStrike" cap="none">
              <a:solidFill>
                <a:srgbClr val="FF395F"/>
              </a:solidFill>
              <a:latin typeface="Barlow Semi Condensed"/>
              <a:ea typeface="Barlow Semi Condensed"/>
              <a:cs typeface="Barlow Semi Condensed"/>
              <a:sym typeface="Barlow Semi Condensed"/>
            </a:endParaRPr>
          </a:p>
        </p:txBody>
      </p:sp>
      <p:sp>
        <p:nvSpPr>
          <p:cNvPr id="167" name="Google Shape;167;g3f3be2ea3b0_0_38"/>
          <p:cNvSpPr/>
          <p:nvPr/>
        </p:nvSpPr>
        <p:spPr>
          <a:xfrm>
            <a:off x="685800" y="3649325"/>
            <a:ext cx="6660000" cy="18669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444444"/>
              </a:buClr>
              <a:buSzPts val="1300"/>
              <a:buFont typeface="DM Sans"/>
              <a:buNone/>
            </a:pPr>
            <a:r>
              <a:rPr lang="en-US" sz="1600" b="0" i="0" u="none" strike="noStrike" cap="none">
                <a:solidFill>
                  <a:srgbClr val="FF395F"/>
                </a:solidFill>
                <a:latin typeface="DM Sans"/>
                <a:ea typeface="DM Sans"/>
                <a:cs typeface="DM Sans"/>
                <a:sym typeface="DM Sans"/>
              </a:rPr>
              <a:t>● </a:t>
            </a:r>
            <a:r>
              <a:rPr lang="en-US" sz="1600" b="0" i="0" u="none" strike="noStrike" cap="none">
                <a:solidFill>
                  <a:srgbClr val="111111"/>
                </a:solidFill>
                <a:latin typeface="DM Sans"/>
                <a:ea typeface="DM Sans"/>
                <a:cs typeface="DM Sans"/>
                <a:sym typeface="DM Sans"/>
              </a:rPr>
              <a:t>Traditional academies often run uniform training programs that </a:t>
            </a:r>
            <a:r>
              <a:rPr lang="en-US" sz="1600" b="1" i="0" u="none" strike="noStrike" cap="none">
                <a:solidFill>
                  <a:srgbClr val="111111"/>
                </a:solidFill>
                <a:latin typeface="DM Sans"/>
                <a:ea typeface="DM Sans"/>
                <a:cs typeface="DM Sans"/>
                <a:sym typeface="DM Sans"/>
              </a:rPr>
              <a:t>ignore each player's growth stage, physical maturity or learning style</a:t>
            </a:r>
            <a:endParaRPr sz="1600" b="1"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600" b="0" i="0" u="none" strike="noStrike" cap="none">
                <a:solidFill>
                  <a:srgbClr val="FF395F"/>
                </a:solidFill>
                <a:latin typeface="DM Sans"/>
                <a:ea typeface="DM Sans"/>
                <a:cs typeface="DM Sans"/>
                <a:sym typeface="DM Sans"/>
              </a:rPr>
              <a:t>● </a:t>
            </a:r>
            <a:r>
              <a:rPr lang="en-US" sz="1600" b="1" i="0" u="none" strike="noStrike" cap="none">
                <a:solidFill>
                  <a:srgbClr val="111111"/>
                </a:solidFill>
                <a:latin typeface="DM Sans"/>
                <a:ea typeface="DM Sans"/>
                <a:cs typeface="DM Sans"/>
                <a:sym typeface="DM Sans"/>
              </a:rPr>
              <a:t>Late developers are often cut too early</a:t>
            </a:r>
            <a:r>
              <a:rPr lang="en-US" sz="1600" b="0" i="0" u="none" strike="noStrike" cap="none">
                <a:solidFill>
                  <a:srgbClr val="111111"/>
                </a:solidFill>
                <a:latin typeface="DM Sans"/>
                <a:ea typeface="DM Sans"/>
                <a:cs typeface="DM Sans"/>
                <a:sym typeface="DM Sans"/>
              </a:rPr>
              <a:t> simply because they don't fit physical criteria at age 13 or 14</a:t>
            </a:r>
            <a:endParaRPr sz="16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1000"/>
              </a:spcAft>
              <a:buClr>
                <a:srgbClr val="444444"/>
              </a:buClr>
              <a:buSzPts val="1300"/>
              <a:buFont typeface="DM Sans"/>
              <a:buNone/>
            </a:pPr>
            <a:r>
              <a:rPr lang="en-US" sz="1600" b="0" i="0" u="none" strike="noStrike" cap="none">
                <a:solidFill>
                  <a:srgbClr val="FF395F"/>
                </a:solidFill>
                <a:latin typeface="DM Sans"/>
                <a:ea typeface="DM Sans"/>
                <a:cs typeface="DM Sans"/>
                <a:sym typeface="DM Sans"/>
              </a:rPr>
              <a:t>● </a:t>
            </a:r>
            <a:r>
              <a:rPr lang="en-US" sz="1600" b="0" i="0" u="none" strike="noStrike" cap="none">
                <a:solidFill>
                  <a:srgbClr val="111111"/>
                </a:solidFill>
                <a:latin typeface="DM Sans"/>
                <a:ea typeface="DM Sans"/>
                <a:cs typeface="DM Sans"/>
                <a:sym typeface="DM Sans"/>
              </a:rPr>
              <a:t>These "lost talents" could have succeeded with </a:t>
            </a:r>
            <a:r>
              <a:rPr lang="en-US" sz="1600" b="1" i="0" u="none" strike="noStrike" cap="none">
                <a:solidFill>
                  <a:srgbClr val="111111"/>
                </a:solidFill>
                <a:latin typeface="DM Sans"/>
                <a:ea typeface="DM Sans"/>
                <a:cs typeface="DM Sans"/>
                <a:sym typeface="DM Sans"/>
              </a:rPr>
              <a:t>personalized progression plans</a:t>
            </a:r>
            <a:endParaRPr sz="1600" b="1" i="0" u="none" strike="noStrike" cap="none">
              <a:solidFill>
                <a:srgbClr val="111111"/>
              </a:solidFill>
              <a:latin typeface="DM Sans"/>
              <a:ea typeface="DM Sans"/>
              <a:cs typeface="DM Sans"/>
              <a:sym typeface="DM Sans"/>
            </a:endParaRPr>
          </a:p>
        </p:txBody>
      </p:sp>
      <p:sp>
        <p:nvSpPr>
          <p:cNvPr id="168" name="Google Shape;168;g3f3be2ea3b0_0_38"/>
          <p:cNvSpPr/>
          <p:nvPr/>
        </p:nvSpPr>
        <p:spPr>
          <a:xfrm>
            <a:off x="685800" y="1920250"/>
            <a:ext cx="6660000" cy="698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5000"/>
              <a:buFont typeface="Barlow Semi Condensed"/>
              <a:buNone/>
            </a:pPr>
            <a:r>
              <a:rPr lang="en-US" sz="5000" b="1" i="0" u="none" strike="noStrike" cap="none">
                <a:solidFill>
                  <a:srgbClr val="111111"/>
                </a:solidFill>
                <a:latin typeface="Barlow Semi Condensed"/>
                <a:ea typeface="Barlow Semi Condensed"/>
                <a:cs typeface="Barlow Semi Condensed"/>
                <a:sym typeface="Barlow Semi Condensed"/>
              </a:rPr>
              <a:t>Lack of Personalized Development</a:t>
            </a:r>
            <a:r>
              <a:rPr lang="en-US" sz="5000" b="1" i="0" u="none" strike="noStrike" cap="none">
                <a:solidFill>
                  <a:srgbClr val="FF395F"/>
                </a:solidFill>
                <a:latin typeface="Barlow Semi Condensed"/>
                <a:ea typeface="Barlow Semi Condensed"/>
                <a:cs typeface="Barlow Semi Condensed"/>
                <a:sym typeface="Barlow Semi Condensed"/>
              </a:rPr>
              <a:t>.</a:t>
            </a:r>
            <a:endParaRPr sz="5000" b="1" i="0" u="none" strike="noStrike" cap="none">
              <a:solidFill>
                <a:srgbClr val="111111"/>
              </a:solidFill>
              <a:latin typeface="Barlow Semi Condensed"/>
              <a:ea typeface="Barlow Semi Condensed"/>
              <a:cs typeface="Barlow Semi Condensed"/>
              <a:sym typeface="Barlow Semi Condensed"/>
            </a:endParaRPr>
          </a:p>
        </p:txBody>
      </p:sp>
      <p:sp>
        <p:nvSpPr>
          <p:cNvPr id="169" name="Google Shape;169;g3f3be2ea3b0_0_38"/>
          <p:cNvSpPr/>
          <p:nvPr/>
        </p:nvSpPr>
        <p:spPr>
          <a:xfrm>
            <a:off x="8507825" y="3471356"/>
            <a:ext cx="2865600" cy="1948500"/>
          </a:xfrm>
          <a:prstGeom prst="rect">
            <a:avLst/>
          </a:prstGeom>
          <a:noFill/>
          <a:ln>
            <a:noFill/>
          </a:ln>
        </p:spPr>
        <p:txBody>
          <a:bodyPr spcFirstLastPara="1" wrap="square" lIns="25400" tIns="25400" rIns="25400" bIns="25400" anchor="t" anchorCtr="0">
            <a:noAutofit/>
          </a:bodyPr>
          <a:lstStyle/>
          <a:p>
            <a:pPr marL="0" marR="0" lvl="0" indent="0" algn="ctr" rtl="0">
              <a:lnSpc>
                <a:spcPct val="103500"/>
              </a:lnSpc>
              <a:spcBef>
                <a:spcPts val="0"/>
              </a:spcBef>
              <a:spcAft>
                <a:spcPts val="0"/>
              </a:spcAft>
              <a:buClr>
                <a:srgbClr val="111111"/>
              </a:buClr>
              <a:buSzPts val="1050"/>
              <a:buFont typeface="Barlow Semi Condensed"/>
              <a:buNone/>
            </a:pPr>
            <a:r>
              <a:rPr lang="en-US" sz="2100" b="0" i="0" u="none" strike="noStrike" cap="none">
                <a:solidFill>
                  <a:srgbClr val="111111"/>
                </a:solidFill>
                <a:latin typeface="Barlow Semi Condensed Medium"/>
                <a:ea typeface="Barlow Semi Condensed Medium"/>
                <a:cs typeface="Barlow Semi Condensed Medium"/>
                <a:sym typeface="Barlow Semi Condensed Medium"/>
              </a:rPr>
              <a:t>Continuous monitoring of biological age, performance and skill acquisition using data to individualize training paths.</a:t>
            </a:r>
            <a:endParaRPr sz="2100" b="0" i="0" u="none" strike="noStrike" cap="none">
              <a:solidFill>
                <a:srgbClr val="111111"/>
              </a:solidFill>
              <a:latin typeface="Barlow Semi Condensed Medium"/>
              <a:ea typeface="Barlow Semi Condensed Medium"/>
              <a:cs typeface="Barlow Semi Condensed Medium"/>
              <a:sym typeface="Barlow Semi Condensed Medium"/>
            </a:endParaRPr>
          </a:p>
        </p:txBody>
      </p:sp>
      <p:sp>
        <p:nvSpPr>
          <p:cNvPr id="170" name="Google Shape;170;g3f3be2ea3b0_0_38"/>
          <p:cNvSpPr/>
          <p:nvPr/>
        </p:nvSpPr>
        <p:spPr>
          <a:xfrm>
            <a:off x="8098700" y="2863393"/>
            <a:ext cx="3614100" cy="292500"/>
          </a:xfrm>
          <a:prstGeom prst="rect">
            <a:avLst/>
          </a:prstGeom>
          <a:noFill/>
          <a:ln>
            <a:noFill/>
          </a:ln>
        </p:spPr>
        <p:txBody>
          <a:bodyPr spcFirstLastPara="1" wrap="square" lIns="25400" tIns="25400" rIns="25400" bIns="25400" anchor="ctr" anchorCtr="0">
            <a:noAutofit/>
          </a:bodyPr>
          <a:lstStyle/>
          <a:p>
            <a:pPr marL="0" marR="0" lvl="0" indent="0" algn="ctr" rtl="0">
              <a:lnSpc>
                <a:spcPct val="103500"/>
              </a:lnSpc>
              <a:spcBef>
                <a:spcPts val="0"/>
              </a:spcBef>
              <a:spcAft>
                <a:spcPts val="0"/>
              </a:spcAft>
              <a:buClr>
                <a:srgbClr val="111111"/>
              </a:buClr>
              <a:buSzPts val="1050"/>
              <a:buFont typeface="Barlow Semi Condensed"/>
              <a:buNone/>
            </a:pPr>
            <a:r>
              <a:rPr lang="en-US" sz="2200" b="1" i="0" u="none" strike="noStrike" cap="none">
                <a:solidFill>
                  <a:srgbClr val="111111"/>
                </a:solidFill>
                <a:highlight>
                  <a:srgbClr val="E9FF00"/>
                </a:highlight>
                <a:latin typeface="Barlow Semi Condensed"/>
                <a:ea typeface="Barlow Semi Condensed"/>
                <a:cs typeface="Barlow Semi Condensed"/>
                <a:sym typeface="Barlow Semi Condensed"/>
              </a:rPr>
              <a:t>OPPORTUNITY</a:t>
            </a:r>
            <a:endParaRPr sz="2200" b="1" i="0" u="none" strike="noStrike" cap="none">
              <a:solidFill>
                <a:srgbClr val="111111"/>
              </a:solidFill>
              <a:highlight>
                <a:srgbClr val="E9FF00"/>
              </a:highlight>
              <a:latin typeface="Barlow Semi Condensed"/>
              <a:ea typeface="Barlow Semi Condensed"/>
              <a:cs typeface="Barlow Semi Condensed"/>
              <a:sym typeface="Barlow Semi Condensed"/>
            </a:endParaRPr>
          </a:p>
        </p:txBody>
      </p:sp>
      <p:sp>
        <p:nvSpPr>
          <p:cNvPr id="171" name="Google Shape;171;g3f3be2ea3b0_0_38"/>
          <p:cNvSpPr/>
          <p:nvPr/>
        </p:nvSpPr>
        <p:spPr>
          <a:xfrm>
            <a:off x="685700" y="1464550"/>
            <a:ext cx="2247900" cy="303300"/>
          </a:xfrm>
          <a:prstGeom prst="rect">
            <a:avLst/>
          </a:prstGeom>
          <a:noFill/>
          <a:ln>
            <a:noFill/>
          </a:ln>
        </p:spPr>
        <p:txBody>
          <a:bodyPr spcFirstLastPara="1" wrap="square" lIns="25400" tIns="25400" rIns="25400" bIns="25400" anchor="t" anchorCtr="0">
            <a:noAutofit/>
          </a:bodyPr>
          <a:lstStyle/>
          <a:p>
            <a:pPr marL="0" marR="0" lvl="0" indent="0" algn="l" rtl="0">
              <a:lnSpc>
                <a:spcPct val="96842"/>
              </a:lnSpc>
              <a:spcBef>
                <a:spcPts val="0"/>
              </a:spcBef>
              <a:spcAft>
                <a:spcPts val="0"/>
              </a:spcAft>
              <a:buClr>
                <a:srgbClr val="FF395F"/>
              </a:buClr>
              <a:buSzPts val="1200"/>
              <a:buFont typeface="Barlow Semi Condensed"/>
              <a:buNone/>
            </a:pPr>
            <a:r>
              <a:rPr lang="en-US" sz="2100" b="1" i="0" u="none" strike="noStrike" cap="none">
                <a:solidFill>
                  <a:srgbClr val="111111"/>
                </a:solidFill>
                <a:highlight>
                  <a:srgbClr val="E9FF00"/>
                </a:highlight>
                <a:latin typeface="Barlow Semi Condensed"/>
                <a:ea typeface="Barlow Semi Condensed"/>
                <a:cs typeface="Barlow Semi Condensed"/>
                <a:sym typeface="Barlow Semi Condensed"/>
              </a:rPr>
              <a:t>03</a:t>
            </a:r>
            <a:endParaRPr sz="2100" b="0" i="0" u="none" strike="noStrike" cap="none">
              <a:solidFill>
                <a:srgbClr val="111111"/>
              </a:solidFill>
              <a:highlight>
                <a:srgbClr val="E9FF00"/>
              </a:highlight>
              <a:latin typeface="Calibri"/>
              <a:ea typeface="Calibri"/>
              <a:cs typeface="Calibri"/>
              <a:sym typeface="Calibri"/>
            </a:endParaRPr>
          </a:p>
        </p:txBody>
      </p:sp>
      <p:pic>
        <p:nvPicPr>
          <p:cNvPr id="172" name="Google Shape;172;g3f3be2ea3b0_0_38" descr="preencoded.png"/>
          <p:cNvPicPr preferRelativeResize="0"/>
          <p:nvPr/>
        </p:nvPicPr>
        <p:blipFill rotWithShape="1">
          <a:blip r:embed="rId3">
            <a:alphaModFix/>
          </a:blip>
          <a:srcRect/>
          <a:stretch/>
        </p:blipFill>
        <p:spPr>
          <a:xfrm>
            <a:off x="9615725" y="1979575"/>
            <a:ext cx="580050" cy="5800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77"/>
        <p:cNvGrpSpPr/>
        <p:nvPr/>
      </p:nvGrpSpPr>
      <p:grpSpPr>
        <a:xfrm>
          <a:off x="0" y="0"/>
          <a:ext cx="0" cy="0"/>
          <a:chOff x="0" y="0"/>
          <a:chExt cx="0" cy="0"/>
        </a:xfrm>
      </p:grpSpPr>
      <p:sp>
        <p:nvSpPr>
          <p:cNvPr id="178" name="Google Shape;178;g3f3be2ea3b0_0_50"/>
          <p:cNvSpPr/>
          <p:nvPr/>
        </p:nvSpPr>
        <p:spPr>
          <a:xfrm>
            <a:off x="8076950" y="1234450"/>
            <a:ext cx="3657600" cy="4906800"/>
          </a:xfrm>
          <a:prstGeom prst="rect">
            <a:avLst/>
          </a:prstGeom>
          <a:solidFill>
            <a:srgbClr val="F6F6F6"/>
          </a:solidFill>
          <a:ln w="9525" cap="flat" cmpd="sng">
            <a:solidFill>
              <a:srgbClr val="E3E3E3"/>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9" name="Google Shape;179;g3f3be2ea3b0_0_50"/>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FF395F"/>
                </a:solidFill>
                <a:latin typeface="Barlow Semi Condensed"/>
                <a:ea typeface="Barlow Semi Condensed"/>
                <a:cs typeface="Barlow Semi Condensed"/>
                <a:sym typeface="Barlow Semi Condensed"/>
              </a:rPr>
              <a:t>02</a:t>
            </a:r>
            <a:r>
              <a:rPr lang="en-US" sz="1000" b="1" i="0" u="none" strike="noStrike" cap="none">
                <a:solidFill>
                  <a:srgbClr val="444444"/>
                </a:solidFill>
                <a:latin typeface="Barlow Semi Condensed"/>
                <a:ea typeface="Barlow Semi Condensed"/>
                <a:cs typeface="Barlow Semi Condensed"/>
                <a:sym typeface="Barlow Semi Condensed"/>
              </a:rPr>
              <a:t> MAIN CAUSES OF DROPOUT AND ATTRITION</a:t>
            </a:r>
            <a:endParaRPr sz="1000" b="1" i="0" u="none" strike="noStrike" cap="none">
              <a:solidFill>
                <a:srgbClr val="FF395F"/>
              </a:solidFill>
              <a:latin typeface="Barlow Semi Condensed"/>
              <a:ea typeface="Barlow Semi Condensed"/>
              <a:cs typeface="Barlow Semi Condensed"/>
              <a:sym typeface="Barlow Semi Condensed"/>
            </a:endParaRPr>
          </a:p>
        </p:txBody>
      </p:sp>
      <p:sp>
        <p:nvSpPr>
          <p:cNvPr id="180" name="Google Shape;180;g3f3be2ea3b0_0_50"/>
          <p:cNvSpPr/>
          <p:nvPr/>
        </p:nvSpPr>
        <p:spPr>
          <a:xfrm>
            <a:off x="685800" y="3649325"/>
            <a:ext cx="6660000" cy="18669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444444"/>
              </a:buClr>
              <a:buSzPts val="1300"/>
              <a:buFont typeface="DM Sans"/>
              <a:buNone/>
            </a:pPr>
            <a:r>
              <a:rPr lang="en-US" sz="1600" b="0" i="0" u="none" strike="noStrike" cap="none">
                <a:solidFill>
                  <a:srgbClr val="FF395F"/>
                </a:solidFill>
                <a:latin typeface="DM Sans"/>
                <a:ea typeface="DM Sans"/>
                <a:cs typeface="DM Sans"/>
                <a:sym typeface="DM Sans"/>
              </a:rPr>
              <a:t>● </a:t>
            </a:r>
            <a:r>
              <a:rPr lang="en-US" sz="1600" b="1" i="0" u="none" strike="noStrike" cap="none">
                <a:solidFill>
                  <a:srgbClr val="111111"/>
                </a:solidFill>
                <a:latin typeface="DM Sans"/>
                <a:ea typeface="DM Sans"/>
                <a:cs typeface="DM Sans"/>
                <a:sym typeface="DM Sans"/>
              </a:rPr>
              <a:t>Growth-related injuries</a:t>
            </a:r>
            <a:r>
              <a:rPr lang="en-US" sz="1600" b="0" i="0" u="none" strike="noStrike" cap="none">
                <a:solidFill>
                  <a:srgbClr val="111111"/>
                </a:solidFill>
                <a:latin typeface="DM Sans"/>
                <a:ea typeface="DM Sans"/>
                <a:cs typeface="DM Sans"/>
                <a:sym typeface="DM Sans"/>
              </a:rPr>
              <a:t> (like Osgood-Schlatter or stress fractures) are common between ages 11–15</a:t>
            </a:r>
            <a:endParaRPr sz="16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600" b="0" i="0" u="none" strike="noStrike" cap="none">
                <a:solidFill>
                  <a:srgbClr val="FF395F"/>
                </a:solidFill>
                <a:latin typeface="DM Sans"/>
                <a:ea typeface="DM Sans"/>
                <a:cs typeface="DM Sans"/>
                <a:sym typeface="DM Sans"/>
              </a:rPr>
              <a:t>● </a:t>
            </a:r>
            <a:r>
              <a:rPr lang="en-US" sz="1600" b="1" i="0" u="none" strike="noStrike" cap="none">
                <a:solidFill>
                  <a:srgbClr val="111111"/>
                </a:solidFill>
                <a:latin typeface="DM Sans"/>
                <a:ea typeface="DM Sans"/>
                <a:cs typeface="DM Sans"/>
                <a:sym typeface="DM Sans"/>
              </a:rPr>
              <a:t>Overtraining and poor recovery routines lead to chronic issues</a:t>
            </a:r>
            <a:endParaRPr sz="1600" b="1"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1000"/>
              </a:spcAft>
              <a:buClr>
                <a:srgbClr val="444444"/>
              </a:buClr>
              <a:buSzPts val="1300"/>
              <a:buFont typeface="DM Sans"/>
              <a:buNone/>
            </a:pPr>
            <a:r>
              <a:rPr lang="en-US" sz="1600" b="0" i="0" u="none" strike="noStrike" cap="none">
                <a:solidFill>
                  <a:srgbClr val="FF395F"/>
                </a:solidFill>
                <a:latin typeface="DM Sans"/>
                <a:ea typeface="DM Sans"/>
                <a:cs typeface="DM Sans"/>
                <a:sym typeface="DM Sans"/>
              </a:rPr>
              <a:t>● </a:t>
            </a:r>
            <a:r>
              <a:rPr lang="en-US" sz="1600" b="0" i="0" u="none" strike="noStrike" cap="none">
                <a:solidFill>
                  <a:srgbClr val="111111"/>
                </a:solidFill>
                <a:latin typeface="DM Sans"/>
                <a:ea typeface="DM Sans"/>
                <a:cs typeface="DM Sans"/>
                <a:sym typeface="DM Sans"/>
              </a:rPr>
              <a:t>Players often</a:t>
            </a:r>
            <a:r>
              <a:rPr lang="en-US" sz="1600" b="1" i="0" u="none" strike="noStrike" cap="none">
                <a:solidFill>
                  <a:srgbClr val="111111"/>
                </a:solidFill>
                <a:latin typeface="DM Sans"/>
                <a:ea typeface="DM Sans"/>
                <a:cs typeface="DM Sans"/>
                <a:sym typeface="DM Sans"/>
              </a:rPr>
              <a:t> lack medical or physiotherapy support</a:t>
            </a:r>
            <a:r>
              <a:rPr lang="en-US" sz="1600" b="0" i="0" u="none" strike="noStrike" cap="none">
                <a:solidFill>
                  <a:srgbClr val="111111"/>
                </a:solidFill>
                <a:latin typeface="DM Sans"/>
                <a:ea typeface="DM Sans"/>
                <a:cs typeface="DM Sans"/>
                <a:sym typeface="DM Sans"/>
              </a:rPr>
              <a:t> at early stages, pushing them to quit out of frustration</a:t>
            </a:r>
            <a:endParaRPr sz="1600" b="0" i="0" u="none" strike="noStrike" cap="none">
              <a:solidFill>
                <a:srgbClr val="111111"/>
              </a:solidFill>
              <a:latin typeface="DM Sans"/>
              <a:ea typeface="DM Sans"/>
              <a:cs typeface="DM Sans"/>
              <a:sym typeface="DM Sans"/>
            </a:endParaRPr>
          </a:p>
        </p:txBody>
      </p:sp>
      <p:sp>
        <p:nvSpPr>
          <p:cNvPr id="181" name="Google Shape;181;g3f3be2ea3b0_0_50"/>
          <p:cNvSpPr/>
          <p:nvPr/>
        </p:nvSpPr>
        <p:spPr>
          <a:xfrm>
            <a:off x="685800" y="1920250"/>
            <a:ext cx="5137200" cy="698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5000"/>
              <a:buFont typeface="Barlow Semi Condensed"/>
              <a:buNone/>
            </a:pPr>
            <a:r>
              <a:rPr lang="en-US" sz="5000" b="1" i="0" u="none" strike="noStrike" cap="none">
                <a:solidFill>
                  <a:srgbClr val="111111"/>
                </a:solidFill>
                <a:latin typeface="Barlow Semi Condensed"/>
                <a:ea typeface="Barlow Semi Condensed"/>
                <a:cs typeface="Barlow Semi Condensed"/>
                <a:sym typeface="Barlow Semi Condensed"/>
              </a:rPr>
              <a:t>Injuries and Poor Load Management</a:t>
            </a:r>
            <a:r>
              <a:rPr lang="en-US" sz="5000" b="1" i="0" u="none" strike="noStrike" cap="none">
                <a:solidFill>
                  <a:srgbClr val="FF395F"/>
                </a:solidFill>
                <a:latin typeface="Barlow Semi Condensed"/>
                <a:ea typeface="Barlow Semi Condensed"/>
                <a:cs typeface="Barlow Semi Condensed"/>
                <a:sym typeface="Barlow Semi Condensed"/>
              </a:rPr>
              <a:t>.</a:t>
            </a:r>
            <a:endParaRPr sz="5000" b="1" i="0" u="none" strike="noStrike" cap="none">
              <a:solidFill>
                <a:srgbClr val="111111"/>
              </a:solidFill>
              <a:latin typeface="Barlow Semi Condensed"/>
              <a:ea typeface="Barlow Semi Condensed"/>
              <a:cs typeface="Barlow Semi Condensed"/>
              <a:sym typeface="Barlow Semi Condensed"/>
            </a:endParaRPr>
          </a:p>
        </p:txBody>
      </p:sp>
      <p:sp>
        <p:nvSpPr>
          <p:cNvPr id="182" name="Google Shape;182;g3f3be2ea3b0_0_50"/>
          <p:cNvSpPr/>
          <p:nvPr/>
        </p:nvSpPr>
        <p:spPr>
          <a:xfrm>
            <a:off x="8507825" y="3474506"/>
            <a:ext cx="2865600" cy="1637400"/>
          </a:xfrm>
          <a:prstGeom prst="rect">
            <a:avLst/>
          </a:prstGeom>
          <a:noFill/>
          <a:ln>
            <a:noFill/>
          </a:ln>
        </p:spPr>
        <p:txBody>
          <a:bodyPr spcFirstLastPara="1" wrap="square" lIns="25400" tIns="25400" rIns="25400" bIns="25400" anchor="t" anchorCtr="0">
            <a:noAutofit/>
          </a:bodyPr>
          <a:lstStyle/>
          <a:p>
            <a:pPr marL="0" marR="0" lvl="0" indent="0" algn="ctr" rtl="0">
              <a:lnSpc>
                <a:spcPct val="103500"/>
              </a:lnSpc>
              <a:spcBef>
                <a:spcPts val="0"/>
              </a:spcBef>
              <a:spcAft>
                <a:spcPts val="0"/>
              </a:spcAft>
              <a:buClr>
                <a:srgbClr val="111111"/>
              </a:buClr>
              <a:buSzPts val="1050"/>
              <a:buFont typeface="Barlow Semi Condensed"/>
              <a:buNone/>
            </a:pPr>
            <a:r>
              <a:rPr lang="en-US" sz="2100" b="0" i="0" u="none" strike="noStrike" cap="none">
                <a:solidFill>
                  <a:srgbClr val="111111"/>
                </a:solidFill>
                <a:latin typeface="Barlow Semi Condensed Medium"/>
                <a:ea typeface="Barlow Semi Condensed Medium"/>
                <a:cs typeface="Barlow Semi Condensed Medium"/>
                <a:sym typeface="Barlow Semi Condensed Medium"/>
              </a:rPr>
              <a:t>Predictive load management, recovery tracking and medical monitoring integrated into the development plan.</a:t>
            </a:r>
            <a:endParaRPr sz="2100" b="0" i="0" u="none" strike="noStrike" cap="none">
              <a:solidFill>
                <a:srgbClr val="111111"/>
              </a:solidFill>
              <a:latin typeface="Barlow Semi Condensed Medium"/>
              <a:ea typeface="Barlow Semi Condensed Medium"/>
              <a:cs typeface="Barlow Semi Condensed Medium"/>
              <a:sym typeface="Barlow Semi Condensed Medium"/>
            </a:endParaRPr>
          </a:p>
        </p:txBody>
      </p:sp>
      <p:sp>
        <p:nvSpPr>
          <p:cNvPr id="183" name="Google Shape;183;g3f3be2ea3b0_0_50"/>
          <p:cNvSpPr/>
          <p:nvPr/>
        </p:nvSpPr>
        <p:spPr>
          <a:xfrm>
            <a:off x="8098700" y="2866543"/>
            <a:ext cx="3614100" cy="292500"/>
          </a:xfrm>
          <a:prstGeom prst="rect">
            <a:avLst/>
          </a:prstGeom>
          <a:noFill/>
          <a:ln>
            <a:noFill/>
          </a:ln>
        </p:spPr>
        <p:txBody>
          <a:bodyPr spcFirstLastPara="1" wrap="square" lIns="25400" tIns="25400" rIns="25400" bIns="25400" anchor="ctr" anchorCtr="0">
            <a:noAutofit/>
          </a:bodyPr>
          <a:lstStyle/>
          <a:p>
            <a:pPr marL="0" marR="0" lvl="0" indent="0" algn="ctr" rtl="0">
              <a:lnSpc>
                <a:spcPct val="103500"/>
              </a:lnSpc>
              <a:spcBef>
                <a:spcPts val="0"/>
              </a:spcBef>
              <a:spcAft>
                <a:spcPts val="0"/>
              </a:spcAft>
              <a:buClr>
                <a:srgbClr val="111111"/>
              </a:buClr>
              <a:buSzPts val="1050"/>
              <a:buFont typeface="Barlow Semi Condensed"/>
              <a:buNone/>
            </a:pPr>
            <a:r>
              <a:rPr lang="en-US" sz="2200" b="1" i="0" u="none" strike="noStrike" cap="none">
                <a:solidFill>
                  <a:srgbClr val="111111"/>
                </a:solidFill>
                <a:highlight>
                  <a:srgbClr val="E9FF00"/>
                </a:highlight>
                <a:latin typeface="Barlow Semi Condensed"/>
                <a:ea typeface="Barlow Semi Condensed"/>
                <a:cs typeface="Barlow Semi Condensed"/>
                <a:sym typeface="Barlow Semi Condensed"/>
              </a:rPr>
              <a:t>OPPORTUNITY</a:t>
            </a:r>
            <a:endParaRPr sz="2200" b="1" i="0" u="none" strike="noStrike" cap="none">
              <a:solidFill>
                <a:srgbClr val="111111"/>
              </a:solidFill>
              <a:highlight>
                <a:srgbClr val="E9FF00"/>
              </a:highlight>
              <a:latin typeface="Barlow Semi Condensed"/>
              <a:ea typeface="Barlow Semi Condensed"/>
              <a:cs typeface="Barlow Semi Condensed"/>
              <a:sym typeface="Barlow Semi Condensed"/>
            </a:endParaRPr>
          </a:p>
        </p:txBody>
      </p:sp>
      <p:sp>
        <p:nvSpPr>
          <p:cNvPr id="184" name="Google Shape;184;g3f3be2ea3b0_0_50"/>
          <p:cNvSpPr/>
          <p:nvPr/>
        </p:nvSpPr>
        <p:spPr>
          <a:xfrm>
            <a:off x="685700" y="1464550"/>
            <a:ext cx="2247900" cy="303300"/>
          </a:xfrm>
          <a:prstGeom prst="rect">
            <a:avLst/>
          </a:prstGeom>
          <a:noFill/>
          <a:ln>
            <a:noFill/>
          </a:ln>
        </p:spPr>
        <p:txBody>
          <a:bodyPr spcFirstLastPara="1" wrap="square" lIns="25400" tIns="25400" rIns="25400" bIns="25400" anchor="t" anchorCtr="0">
            <a:noAutofit/>
          </a:bodyPr>
          <a:lstStyle/>
          <a:p>
            <a:pPr marL="0" marR="0" lvl="0" indent="0" algn="l" rtl="0">
              <a:lnSpc>
                <a:spcPct val="96842"/>
              </a:lnSpc>
              <a:spcBef>
                <a:spcPts val="0"/>
              </a:spcBef>
              <a:spcAft>
                <a:spcPts val="0"/>
              </a:spcAft>
              <a:buClr>
                <a:srgbClr val="FF395F"/>
              </a:buClr>
              <a:buSzPts val="1200"/>
              <a:buFont typeface="Barlow Semi Condensed"/>
              <a:buNone/>
            </a:pPr>
            <a:r>
              <a:rPr lang="en-US" sz="2100" b="1" i="0" u="none" strike="noStrike" cap="none">
                <a:solidFill>
                  <a:srgbClr val="111111"/>
                </a:solidFill>
                <a:highlight>
                  <a:srgbClr val="E9FF00"/>
                </a:highlight>
                <a:latin typeface="Barlow Semi Condensed"/>
                <a:ea typeface="Barlow Semi Condensed"/>
                <a:cs typeface="Barlow Semi Condensed"/>
                <a:sym typeface="Barlow Semi Condensed"/>
              </a:rPr>
              <a:t>04</a:t>
            </a:r>
            <a:endParaRPr sz="2100" b="0" i="0" u="none" strike="noStrike" cap="none">
              <a:solidFill>
                <a:srgbClr val="111111"/>
              </a:solidFill>
              <a:highlight>
                <a:srgbClr val="E9FF00"/>
              </a:highlight>
              <a:latin typeface="Calibri"/>
              <a:ea typeface="Calibri"/>
              <a:cs typeface="Calibri"/>
              <a:sym typeface="Calibri"/>
            </a:endParaRPr>
          </a:p>
        </p:txBody>
      </p:sp>
      <p:pic>
        <p:nvPicPr>
          <p:cNvPr id="185" name="Google Shape;185;g3f3be2ea3b0_0_50" descr="preencoded.png"/>
          <p:cNvPicPr preferRelativeResize="0"/>
          <p:nvPr/>
        </p:nvPicPr>
        <p:blipFill rotWithShape="1">
          <a:blip r:embed="rId3">
            <a:alphaModFix/>
          </a:blip>
          <a:srcRect/>
          <a:stretch/>
        </p:blipFill>
        <p:spPr>
          <a:xfrm>
            <a:off x="9615723" y="1971049"/>
            <a:ext cx="580050" cy="5800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90"/>
        <p:cNvGrpSpPr/>
        <p:nvPr/>
      </p:nvGrpSpPr>
      <p:grpSpPr>
        <a:xfrm>
          <a:off x="0" y="0"/>
          <a:ext cx="0" cy="0"/>
          <a:chOff x="0" y="0"/>
          <a:chExt cx="0" cy="0"/>
        </a:xfrm>
      </p:grpSpPr>
      <p:sp>
        <p:nvSpPr>
          <p:cNvPr id="191" name="Google Shape;191;g3f3be2ea3b0_0_62"/>
          <p:cNvSpPr/>
          <p:nvPr/>
        </p:nvSpPr>
        <p:spPr>
          <a:xfrm>
            <a:off x="8076950" y="1234450"/>
            <a:ext cx="3657600" cy="4906800"/>
          </a:xfrm>
          <a:prstGeom prst="rect">
            <a:avLst/>
          </a:prstGeom>
          <a:solidFill>
            <a:srgbClr val="F6F6F6"/>
          </a:solidFill>
          <a:ln w="9525" cap="flat" cmpd="sng">
            <a:solidFill>
              <a:srgbClr val="E3E3E3"/>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 name="Google Shape;192;g3f3be2ea3b0_0_62"/>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FF395F"/>
                </a:solidFill>
                <a:latin typeface="Barlow Semi Condensed"/>
                <a:ea typeface="Barlow Semi Condensed"/>
                <a:cs typeface="Barlow Semi Condensed"/>
                <a:sym typeface="Barlow Semi Condensed"/>
              </a:rPr>
              <a:t>02</a:t>
            </a:r>
            <a:r>
              <a:rPr lang="en-US" sz="1000" b="1" i="0" u="none" strike="noStrike" cap="none">
                <a:solidFill>
                  <a:srgbClr val="444444"/>
                </a:solidFill>
                <a:latin typeface="Barlow Semi Condensed"/>
                <a:ea typeface="Barlow Semi Condensed"/>
                <a:cs typeface="Barlow Semi Condensed"/>
                <a:sym typeface="Barlow Semi Condensed"/>
              </a:rPr>
              <a:t> MAIN CAUSES OF DROPOUT AND ATTRITION</a:t>
            </a:r>
            <a:endParaRPr sz="1000" b="1" i="0" u="none" strike="noStrike" cap="none">
              <a:solidFill>
                <a:srgbClr val="FF395F"/>
              </a:solidFill>
              <a:latin typeface="Barlow Semi Condensed"/>
              <a:ea typeface="Barlow Semi Condensed"/>
              <a:cs typeface="Barlow Semi Condensed"/>
              <a:sym typeface="Barlow Semi Condensed"/>
            </a:endParaRPr>
          </a:p>
        </p:txBody>
      </p:sp>
      <p:sp>
        <p:nvSpPr>
          <p:cNvPr id="193" name="Google Shape;193;g3f3be2ea3b0_0_62"/>
          <p:cNvSpPr/>
          <p:nvPr/>
        </p:nvSpPr>
        <p:spPr>
          <a:xfrm>
            <a:off x="685800" y="3649325"/>
            <a:ext cx="6660000" cy="18669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444444"/>
              </a:buClr>
              <a:buSzPts val="1300"/>
              <a:buFont typeface="DM Sans"/>
              <a:buNone/>
            </a:pPr>
            <a:r>
              <a:rPr lang="en-US" sz="1600" b="0" i="0" u="none" strike="noStrike" cap="none">
                <a:solidFill>
                  <a:srgbClr val="FF395F"/>
                </a:solidFill>
                <a:latin typeface="DM Sans"/>
                <a:ea typeface="DM Sans"/>
                <a:cs typeface="DM Sans"/>
                <a:sym typeface="DM Sans"/>
              </a:rPr>
              <a:t>● </a:t>
            </a:r>
            <a:r>
              <a:rPr lang="en-US" sz="1600" b="0" i="0" u="none" strike="noStrike" cap="none">
                <a:solidFill>
                  <a:srgbClr val="111111"/>
                </a:solidFill>
                <a:latin typeface="DM Sans"/>
                <a:ea typeface="DM Sans"/>
                <a:cs typeface="DM Sans"/>
                <a:sym typeface="DM Sans"/>
              </a:rPr>
              <a:t>Between ages 10–14, motivation shifts from </a:t>
            </a:r>
            <a:r>
              <a:rPr lang="en-US" sz="1600" b="1" i="0" u="none" strike="noStrike" cap="none">
                <a:solidFill>
                  <a:srgbClr val="111111"/>
                </a:solidFill>
                <a:latin typeface="DM Sans"/>
                <a:ea typeface="DM Sans"/>
                <a:cs typeface="DM Sans"/>
                <a:sym typeface="DM Sans"/>
              </a:rPr>
              <a:t>playfulness</a:t>
            </a:r>
            <a:r>
              <a:rPr lang="en-US" sz="1600" b="0" i="0" u="none" strike="noStrike" cap="none">
                <a:solidFill>
                  <a:srgbClr val="111111"/>
                </a:solidFill>
                <a:latin typeface="DM Sans"/>
                <a:ea typeface="DM Sans"/>
                <a:cs typeface="DM Sans"/>
                <a:sym typeface="DM Sans"/>
              </a:rPr>
              <a:t> to </a:t>
            </a:r>
            <a:r>
              <a:rPr lang="en-US" sz="1600" b="1" i="0" u="none" strike="noStrike" cap="none">
                <a:solidFill>
                  <a:srgbClr val="111111"/>
                </a:solidFill>
                <a:latin typeface="DM Sans"/>
                <a:ea typeface="DM Sans"/>
                <a:cs typeface="DM Sans"/>
                <a:sym typeface="DM Sans"/>
              </a:rPr>
              <a:t>performance</a:t>
            </a:r>
            <a:r>
              <a:rPr lang="en-US" sz="1600" b="0" i="0" u="none" strike="noStrike" cap="none">
                <a:solidFill>
                  <a:srgbClr val="111111"/>
                </a:solidFill>
                <a:latin typeface="DM Sans"/>
                <a:ea typeface="DM Sans"/>
                <a:cs typeface="DM Sans"/>
                <a:sym typeface="DM Sans"/>
              </a:rPr>
              <a:t>; fun disappears</a:t>
            </a:r>
            <a:endParaRPr sz="16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600" b="0" i="0" u="none" strike="noStrike" cap="none">
                <a:solidFill>
                  <a:srgbClr val="FF395F"/>
                </a:solidFill>
                <a:latin typeface="DM Sans"/>
                <a:ea typeface="DM Sans"/>
                <a:cs typeface="DM Sans"/>
                <a:sym typeface="DM Sans"/>
              </a:rPr>
              <a:t>● </a:t>
            </a:r>
            <a:r>
              <a:rPr lang="en-US" sz="1600" b="0" i="0" u="none" strike="noStrike" cap="none">
                <a:solidFill>
                  <a:srgbClr val="111111"/>
                </a:solidFill>
                <a:latin typeface="DM Sans"/>
                <a:ea typeface="DM Sans"/>
                <a:cs typeface="DM Sans"/>
                <a:sym typeface="DM Sans"/>
              </a:rPr>
              <a:t>Without </a:t>
            </a:r>
            <a:r>
              <a:rPr lang="en-US" sz="1600" b="1" i="0" u="none" strike="noStrike" cap="none">
                <a:solidFill>
                  <a:srgbClr val="111111"/>
                </a:solidFill>
                <a:latin typeface="DM Sans"/>
                <a:ea typeface="DM Sans"/>
                <a:cs typeface="DM Sans"/>
                <a:sym typeface="DM Sans"/>
              </a:rPr>
              <a:t>gamified</a:t>
            </a:r>
            <a:r>
              <a:rPr lang="en-US" sz="1600" b="0" i="0" u="none" strike="noStrike" cap="none">
                <a:solidFill>
                  <a:srgbClr val="111111"/>
                </a:solidFill>
                <a:latin typeface="DM Sans"/>
                <a:ea typeface="DM Sans"/>
                <a:cs typeface="DM Sans"/>
                <a:sym typeface="DM Sans"/>
              </a:rPr>
              <a:t>, </a:t>
            </a:r>
            <a:r>
              <a:rPr lang="en-US" sz="1600" b="1" i="0" u="none" strike="noStrike" cap="none">
                <a:solidFill>
                  <a:srgbClr val="111111"/>
                </a:solidFill>
                <a:latin typeface="DM Sans"/>
                <a:ea typeface="DM Sans"/>
                <a:cs typeface="DM Sans"/>
                <a:sym typeface="DM Sans"/>
              </a:rPr>
              <a:t>engaging</a:t>
            </a:r>
            <a:r>
              <a:rPr lang="en-US" sz="1600" b="0" i="0" u="none" strike="noStrike" cap="none">
                <a:solidFill>
                  <a:srgbClr val="111111"/>
                </a:solidFill>
                <a:latin typeface="DM Sans"/>
                <a:ea typeface="DM Sans"/>
                <a:cs typeface="DM Sans"/>
                <a:sym typeface="DM Sans"/>
              </a:rPr>
              <a:t> and </a:t>
            </a:r>
            <a:r>
              <a:rPr lang="en-US" sz="1600" b="1" i="0" u="none" strike="noStrike" cap="none">
                <a:solidFill>
                  <a:srgbClr val="111111"/>
                </a:solidFill>
                <a:latin typeface="DM Sans"/>
                <a:ea typeface="DM Sans"/>
                <a:cs typeface="DM Sans"/>
                <a:sym typeface="DM Sans"/>
              </a:rPr>
              <a:t>emotionally rewarding experiences players disconnect</a:t>
            </a:r>
            <a:endParaRPr sz="1600" b="1"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600" b="0" i="0" u="none" strike="noStrike" cap="none">
                <a:solidFill>
                  <a:srgbClr val="FF395F"/>
                </a:solidFill>
                <a:latin typeface="DM Sans"/>
                <a:ea typeface="DM Sans"/>
                <a:cs typeface="DM Sans"/>
                <a:sym typeface="DM Sans"/>
              </a:rPr>
              <a:t>● </a:t>
            </a:r>
            <a:r>
              <a:rPr lang="en-US" sz="1600" b="0" i="0" u="none" strike="noStrike" cap="none">
                <a:solidFill>
                  <a:srgbClr val="111111"/>
                </a:solidFill>
                <a:latin typeface="DM Sans"/>
                <a:ea typeface="DM Sans"/>
                <a:cs typeface="DM Sans"/>
                <a:sym typeface="DM Sans"/>
              </a:rPr>
              <a:t>Studies (FIFA, 2022) show "</a:t>
            </a:r>
            <a:r>
              <a:rPr lang="en-US" sz="1600" b="1" i="0" u="none" strike="noStrike" cap="none">
                <a:solidFill>
                  <a:srgbClr val="111111"/>
                </a:solidFill>
                <a:latin typeface="DM Sans"/>
                <a:ea typeface="DM Sans"/>
                <a:cs typeface="DM Sans"/>
                <a:sym typeface="DM Sans"/>
              </a:rPr>
              <a:t>loss of enjoyment</a:t>
            </a:r>
            <a:r>
              <a:rPr lang="en-US" sz="1600" b="0" i="0" u="none" strike="noStrike" cap="none">
                <a:solidFill>
                  <a:srgbClr val="111111"/>
                </a:solidFill>
                <a:latin typeface="DM Sans"/>
                <a:ea typeface="DM Sans"/>
                <a:cs typeface="DM Sans"/>
                <a:sym typeface="DM Sans"/>
              </a:rPr>
              <a:t>" is the </a:t>
            </a:r>
            <a:r>
              <a:rPr lang="en-US" sz="1600" b="1" i="0" u="none" strike="noStrike" cap="none">
                <a:solidFill>
                  <a:srgbClr val="111111"/>
                </a:solidFill>
                <a:latin typeface="DM Sans"/>
                <a:ea typeface="DM Sans"/>
                <a:cs typeface="DM Sans"/>
                <a:sym typeface="DM Sans"/>
              </a:rPr>
              <a:t>#1 self-reported reason for quitting before age 15</a:t>
            </a:r>
            <a:endParaRPr sz="1600" b="1"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endParaRPr sz="16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1000"/>
              </a:spcAft>
              <a:buClr>
                <a:srgbClr val="444444"/>
              </a:buClr>
              <a:buSzPts val="1300"/>
              <a:buFont typeface="DM Sans"/>
              <a:buNone/>
            </a:pPr>
            <a:endParaRPr sz="1600" b="0" i="0" u="none" strike="noStrike" cap="none">
              <a:solidFill>
                <a:srgbClr val="111111"/>
              </a:solidFill>
              <a:latin typeface="DM Sans"/>
              <a:ea typeface="DM Sans"/>
              <a:cs typeface="DM Sans"/>
              <a:sym typeface="DM Sans"/>
            </a:endParaRPr>
          </a:p>
        </p:txBody>
      </p:sp>
      <p:sp>
        <p:nvSpPr>
          <p:cNvPr id="194" name="Google Shape;194;g3f3be2ea3b0_0_62"/>
          <p:cNvSpPr/>
          <p:nvPr/>
        </p:nvSpPr>
        <p:spPr>
          <a:xfrm>
            <a:off x="685800" y="1920250"/>
            <a:ext cx="6660000" cy="698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5000"/>
              <a:buFont typeface="Barlow Semi Condensed"/>
              <a:buNone/>
            </a:pPr>
            <a:r>
              <a:rPr lang="en-US" sz="5000" b="1" i="0" u="none" strike="noStrike" cap="none">
                <a:solidFill>
                  <a:srgbClr val="111111"/>
                </a:solidFill>
                <a:latin typeface="Barlow Semi Condensed"/>
                <a:ea typeface="Barlow Semi Condensed"/>
                <a:cs typeface="Barlow Semi Condensed"/>
                <a:sym typeface="Barlow Semi Condensed"/>
              </a:rPr>
              <a:t>Lack of Fun and Engagement</a:t>
            </a:r>
            <a:r>
              <a:rPr lang="en-US" sz="5000" b="1" i="0" u="none" strike="noStrike" cap="none">
                <a:solidFill>
                  <a:srgbClr val="FF395F"/>
                </a:solidFill>
                <a:latin typeface="Barlow Semi Condensed"/>
                <a:ea typeface="Barlow Semi Condensed"/>
                <a:cs typeface="Barlow Semi Condensed"/>
                <a:sym typeface="Barlow Semi Condensed"/>
              </a:rPr>
              <a:t>.</a:t>
            </a:r>
            <a:endParaRPr sz="5000" b="1" i="0" u="none" strike="noStrike" cap="none">
              <a:solidFill>
                <a:srgbClr val="111111"/>
              </a:solidFill>
              <a:latin typeface="Barlow Semi Condensed"/>
              <a:ea typeface="Barlow Semi Condensed"/>
              <a:cs typeface="Barlow Semi Condensed"/>
              <a:sym typeface="Barlow Semi Condensed"/>
            </a:endParaRPr>
          </a:p>
        </p:txBody>
      </p:sp>
      <p:sp>
        <p:nvSpPr>
          <p:cNvPr id="195" name="Google Shape;195;g3f3be2ea3b0_0_62"/>
          <p:cNvSpPr/>
          <p:nvPr/>
        </p:nvSpPr>
        <p:spPr>
          <a:xfrm>
            <a:off x="8507825" y="3471356"/>
            <a:ext cx="2865600" cy="1948500"/>
          </a:xfrm>
          <a:prstGeom prst="rect">
            <a:avLst/>
          </a:prstGeom>
          <a:noFill/>
          <a:ln>
            <a:noFill/>
          </a:ln>
        </p:spPr>
        <p:txBody>
          <a:bodyPr spcFirstLastPara="1" wrap="square" lIns="25400" tIns="25400" rIns="25400" bIns="25400" anchor="t" anchorCtr="0">
            <a:noAutofit/>
          </a:bodyPr>
          <a:lstStyle/>
          <a:p>
            <a:pPr marL="0" marR="0" lvl="0" indent="0" algn="ctr" rtl="0">
              <a:lnSpc>
                <a:spcPct val="103500"/>
              </a:lnSpc>
              <a:spcBef>
                <a:spcPts val="0"/>
              </a:spcBef>
              <a:spcAft>
                <a:spcPts val="0"/>
              </a:spcAft>
              <a:buClr>
                <a:srgbClr val="111111"/>
              </a:buClr>
              <a:buSzPts val="1050"/>
              <a:buFont typeface="Barlow Semi Condensed"/>
              <a:buNone/>
            </a:pPr>
            <a:r>
              <a:rPr lang="en-US" sz="2100" b="0" i="0" u="none" strike="noStrike" cap="none">
                <a:solidFill>
                  <a:srgbClr val="111111"/>
                </a:solidFill>
                <a:latin typeface="Barlow Semi Condensed Medium"/>
                <a:ea typeface="Barlow Semi Condensed Medium"/>
                <a:cs typeface="Barlow Semi Condensed Medium"/>
                <a:sym typeface="Barlow Semi Condensed Medium"/>
              </a:rPr>
              <a:t>Combine serious training with immersive, gamified and tech-enhanced learning experiences (AR/VR, feedback platforms, progress dashboards).</a:t>
            </a:r>
            <a:endParaRPr sz="2100" b="0" i="0" u="none" strike="noStrike" cap="none">
              <a:solidFill>
                <a:srgbClr val="111111"/>
              </a:solidFill>
              <a:latin typeface="Barlow Semi Condensed Medium"/>
              <a:ea typeface="Barlow Semi Condensed Medium"/>
              <a:cs typeface="Barlow Semi Condensed Medium"/>
              <a:sym typeface="Barlow Semi Condensed Medium"/>
            </a:endParaRPr>
          </a:p>
        </p:txBody>
      </p:sp>
      <p:sp>
        <p:nvSpPr>
          <p:cNvPr id="196" name="Google Shape;196;g3f3be2ea3b0_0_62"/>
          <p:cNvSpPr/>
          <p:nvPr/>
        </p:nvSpPr>
        <p:spPr>
          <a:xfrm>
            <a:off x="8098700" y="2863393"/>
            <a:ext cx="3614100" cy="292500"/>
          </a:xfrm>
          <a:prstGeom prst="rect">
            <a:avLst/>
          </a:prstGeom>
          <a:noFill/>
          <a:ln>
            <a:noFill/>
          </a:ln>
        </p:spPr>
        <p:txBody>
          <a:bodyPr spcFirstLastPara="1" wrap="square" lIns="25400" tIns="25400" rIns="25400" bIns="25400" anchor="ctr" anchorCtr="0">
            <a:noAutofit/>
          </a:bodyPr>
          <a:lstStyle/>
          <a:p>
            <a:pPr marL="0" marR="0" lvl="0" indent="0" algn="ctr" rtl="0">
              <a:lnSpc>
                <a:spcPct val="103500"/>
              </a:lnSpc>
              <a:spcBef>
                <a:spcPts val="0"/>
              </a:spcBef>
              <a:spcAft>
                <a:spcPts val="0"/>
              </a:spcAft>
              <a:buClr>
                <a:srgbClr val="111111"/>
              </a:buClr>
              <a:buSzPts val="1050"/>
              <a:buFont typeface="Barlow Semi Condensed"/>
              <a:buNone/>
            </a:pPr>
            <a:r>
              <a:rPr lang="en-US" sz="2200" b="1" i="0" u="none" strike="noStrike" cap="none">
                <a:solidFill>
                  <a:srgbClr val="111111"/>
                </a:solidFill>
                <a:highlight>
                  <a:srgbClr val="E9FF00"/>
                </a:highlight>
                <a:latin typeface="Barlow Semi Condensed"/>
                <a:ea typeface="Barlow Semi Condensed"/>
                <a:cs typeface="Barlow Semi Condensed"/>
                <a:sym typeface="Barlow Semi Condensed"/>
              </a:rPr>
              <a:t>OPPORTUNITY</a:t>
            </a:r>
            <a:endParaRPr sz="2200" b="1" i="0" u="none" strike="noStrike" cap="none">
              <a:solidFill>
                <a:srgbClr val="111111"/>
              </a:solidFill>
              <a:highlight>
                <a:srgbClr val="E9FF00"/>
              </a:highlight>
              <a:latin typeface="Barlow Semi Condensed"/>
              <a:ea typeface="Barlow Semi Condensed"/>
              <a:cs typeface="Barlow Semi Condensed"/>
              <a:sym typeface="Barlow Semi Condensed"/>
            </a:endParaRPr>
          </a:p>
        </p:txBody>
      </p:sp>
      <p:sp>
        <p:nvSpPr>
          <p:cNvPr id="197" name="Google Shape;197;g3f3be2ea3b0_0_62"/>
          <p:cNvSpPr/>
          <p:nvPr/>
        </p:nvSpPr>
        <p:spPr>
          <a:xfrm>
            <a:off x="685700" y="1464550"/>
            <a:ext cx="2247900" cy="303300"/>
          </a:xfrm>
          <a:prstGeom prst="rect">
            <a:avLst/>
          </a:prstGeom>
          <a:noFill/>
          <a:ln>
            <a:noFill/>
          </a:ln>
        </p:spPr>
        <p:txBody>
          <a:bodyPr spcFirstLastPara="1" wrap="square" lIns="25400" tIns="25400" rIns="25400" bIns="25400" anchor="t" anchorCtr="0">
            <a:noAutofit/>
          </a:bodyPr>
          <a:lstStyle/>
          <a:p>
            <a:pPr marL="0" marR="0" lvl="0" indent="0" algn="l" rtl="0">
              <a:lnSpc>
                <a:spcPct val="96842"/>
              </a:lnSpc>
              <a:spcBef>
                <a:spcPts val="0"/>
              </a:spcBef>
              <a:spcAft>
                <a:spcPts val="0"/>
              </a:spcAft>
              <a:buClr>
                <a:srgbClr val="FF395F"/>
              </a:buClr>
              <a:buSzPts val="1200"/>
              <a:buFont typeface="Barlow Semi Condensed"/>
              <a:buNone/>
            </a:pPr>
            <a:r>
              <a:rPr lang="en-US" sz="2100" b="1" i="0" u="none" strike="noStrike" cap="none">
                <a:solidFill>
                  <a:srgbClr val="111111"/>
                </a:solidFill>
                <a:highlight>
                  <a:srgbClr val="E9FF00"/>
                </a:highlight>
                <a:latin typeface="Barlow Semi Condensed"/>
                <a:ea typeface="Barlow Semi Condensed"/>
                <a:cs typeface="Barlow Semi Condensed"/>
                <a:sym typeface="Barlow Semi Condensed"/>
              </a:rPr>
              <a:t>05</a:t>
            </a:r>
            <a:endParaRPr sz="2100" b="0" i="0" u="none" strike="noStrike" cap="none">
              <a:solidFill>
                <a:srgbClr val="111111"/>
              </a:solidFill>
              <a:highlight>
                <a:srgbClr val="E9FF00"/>
              </a:highlight>
              <a:latin typeface="Calibri"/>
              <a:ea typeface="Calibri"/>
              <a:cs typeface="Calibri"/>
              <a:sym typeface="Calibri"/>
            </a:endParaRPr>
          </a:p>
        </p:txBody>
      </p:sp>
      <p:pic>
        <p:nvPicPr>
          <p:cNvPr id="198" name="Google Shape;198;g3f3be2ea3b0_0_62" descr="preencoded.png"/>
          <p:cNvPicPr preferRelativeResize="0"/>
          <p:nvPr/>
        </p:nvPicPr>
        <p:blipFill rotWithShape="1">
          <a:blip r:embed="rId3">
            <a:alphaModFix/>
          </a:blip>
          <a:srcRect/>
          <a:stretch/>
        </p:blipFill>
        <p:spPr>
          <a:xfrm>
            <a:off x="9615725" y="1967900"/>
            <a:ext cx="580050" cy="5800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03"/>
        <p:cNvGrpSpPr/>
        <p:nvPr/>
      </p:nvGrpSpPr>
      <p:grpSpPr>
        <a:xfrm>
          <a:off x="0" y="0"/>
          <a:ext cx="0" cy="0"/>
          <a:chOff x="0" y="0"/>
          <a:chExt cx="0" cy="0"/>
        </a:xfrm>
      </p:grpSpPr>
      <p:sp>
        <p:nvSpPr>
          <p:cNvPr id="204" name="Google Shape;204;g3f3be2ea3b0_0_74"/>
          <p:cNvSpPr/>
          <p:nvPr/>
        </p:nvSpPr>
        <p:spPr>
          <a:xfrm>
            <a:off x="8076950" y="1234450"/>
            <a:ext cx="3657600" cy="4906800"/>
          </a:xfrm>
          <a:prstGeom prst="rect">
            <a:avLst/>
          </a:prstGeom>
          <a:solidFill>
            <a:srgbClr val="F6F6F6"/>
          </a:solidFill>
          <a:ln w="9525" cap="flat" cmpd="sng">
            <a:solidFill>
              <a:srgbClr val="E3E3E3"/>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5" name="Google Shape;205;g3f3be2ea3b0_0_74"/>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FF395F"/>
                </a:solidFill>
                <a:latin typeface="Barlow Semi Condensed"/>
                <a:ea typeface="Barlow Semi Condensed"/>
                <a:cs typeface="Barlow Semi Condensed"/>
                <a:sym typeface="Barlow Semi Condensed"/>
              </a:rPr>
              <a:t>02</a:t>
            </a:r>
            <a:r>
              <a:rPr lang="en-US" sz="1000" b="1" i="0" u="none" strike="noStrike" cap="none">
                <a:solidFill>
                  <a:srgbClr val="444444"/>
                </a:solidFill>
                <a:latin typeface="Barlow Semi Condensed"/>
                <a:ea typeface="Barlow Semi Condensed"/>
                <a:cs typeface="Barlow Semi Condensed"/>
                <a:sym typeface="Barlow Semi Condensed"/>
              </a:rPr>
              <a:t> MAIN CAUSES OF DROPOUT AND ATTRITION</a:t>
            </a:r>
            <a:endParaRPr sz="1000" b="1" i="0" u="none" strike="noStrike" cap="none">
              <a:solidFill>
                <a:srgbClr val="FF395F"/>
              </a:solidFill>
              <a:latin typeface="Barlow Semi Condensed"/>
              <a:ea typeface="Barlow Semi Condensed"/>
              <a:cs typeface="Barlow Semi Condensed"/>
              <a:sym typeface="Barlow Semi Condensed"/>
            </a:endParaRPr>
          </a:p>
        </p:txBody>
      </p:sp>
      <p:sp>
        <p:nvSpPr>
          <p:cNvPr id="206" name="Google Shape;206;g3f3be2ea3b0_0_74"/>
          <p:cNvSpPr/>
          <p:nvPr/>
        </p:nvSpPr>
        <p:spPr>
          <a:xfrm>
            <a:off x="685800" y="3649325"/>
            <a:ext cx="6660000" cy="18669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444444"/>
              </a:buClr>
              <a:buSzPts val="1300"/>
              <a:buFont typeface="DM Sans"/>
              <a:buNone/>
            </a:pPr>
            <a:r>
              <a:rPr lang="en-US" sz="1600" b="0" i="0" u="none" strike="noStrike" cap="none">
                <a:solidFill>
                  <a:srgbClr val="FF395F"/>
                </a:solidFill>
                <a:latin typeface="DM Sans"/>
                <a:ea typeface="DM Sans"/>
                <a:cs typeface="DM Sans"/>
                <a:sym typeface="DM Sans"/>
              </a:rPr>
              <a:t>● </a:t>
            </a:r>
            <a:r>
              <a:rPr lang="en-US" sz="1600" b="0" i="0" u="none" strike="noStrike" cap="none">
                <a:solidFill>
                  <a:srgbClr val="111111"/>
                </a:solidFill>
                <a:latin typeface="DM Sans"/>
                <a:ea typeface="DM Sans"/>
                <a:cs typeface="DM Sans"/>
                <a:sym typeface="DM Sans"/>
              </a:rPr>
              <a:t>Around age 14–16, </a:t>
            </a:r>
            <a:r>
              <a:rPr lang="en-US" sz="1600" b="1" i="0" u="none" strike="noStrike" cap="none">
                <a:solidFill>
                  <a:srgbClr val="111111"/>
                </a:solidFill>
                <a:latin typeface="DM Sans"/>
                <a:ea typeface="DM Sans"/>
                <a:cs typeface="DM Sans"/>
                <a:sym typeface="DM Sans"/>
              </a:rPr>
              <a:t>school demands increase</a:t>
            </a:r>
            <a:r>
              <a:rPr lang="en-US" sz="1600" b="0" i="0" u="none" strike="noStrike" cap="none">
                <a:solidFill>
                  <a:srgbClr val="111111"/>
                </a:solidFill>
                <a:latin typeface="DM Sans"/>
                <a:ea typeface="DM Sans"/>
                <a:cs typeface="DM Sans"/>
                <a:sym typeface="DM Sans"/>
              </a:rPr>
              <a:t> while training intensifies — the system forces a choice</a:t>
            </a:r>
            <a:endParaRPr sz="16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600" b="0" i="0" u="none" strike="noStrike" cap="none">
                <a:solidFill>
                  <a:srgbClr val="FF395F"/>
                </a:solidFill>
                <a:latin typeface="DM Sans"/>
                <a:ea typeface="DM Sans"/>
                <a:cs typeface="DM Sans"/>
                <a:sym typeface="DM Sans"/>
              </a:rPr>
              <a:t>● </a:t>
            </a:r>
            <a:r>
              <a:rPr lang="en-US" sz="1600" b="0" i="0" u="none" strike="noStrike" cap="none">
                <a:solidFill>
                  <a:srgbClr val="111111"/>
                </a:solidFill>
                <a:latin typeface="DM Sans"/>
                <a:ea typeface="DM Sans"/>
                <a:cs typeface="DM Sans"/>
                <a:sym typeface="DM Sans"/>
              </a:rPr>
              <a:t>Families often </a:t>
            </a:r>
            <a:r>
              <a:rPr lang="en-US" sz="1600" b="1" i="0" u="none" strike="noStrike" cap="none">
                <a:solidFill>
                  <a:srgbClr val="111111"/>
                </a:solidFill>
                <a:latin typeface="DM Sans"/>
                <a:ea typeface="DM Sans"/>
                <a:cs typeface="DM Sans"/>
                <a:sym typeface="DM Sans"/>
              </a:rPr>
              <a:t>prioritize education </a:t>
            </a:r>
            <a:r>
              <a:rPr lang="en-US" sz="1600" b="0" i="0" u="none" strike="noStrike" cap="none">
                <a:solidFill>
                  <a:srgbClr val="111111"/>
                </a:solidFill>
                <a:latin typeface="DM Sans"/>
                <a:ea typeface="DM Sans"/>
                <a:cs typeface="DM Sans"/>
                <a:sym typeface="DM Sans"/>
              </a:rPr>
              <a:t>due to uncertainty about football careers</a:t>
            </a:r>
            <a:endParaRPr sz="16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1000"/>
              </a:spcAft>
              <a:buClr>
                <a:srgbClr val="444444"/>
              </a:buClr>
              <a:buSzPts val="1300"/>
              <a:buFont typeface="DM Sans"/>
              <a:buNone/>
            </a:pPr>
            <a:r>
              <a:rPr lang="en-US" sz="1600" b="0" i="0" u="none" strike="noStrike" cap="none">
                <a:solidFill>
                  <a:srgbClr val="FF395F"/>
                </a:solidFill>
                <a:latin typeface="DM Sans"/>
                <a:ea typeface="DM Sans"/>
                <a:cs typeface="DM Sans"/>
                <a:sym typeface="DM Sans"/>
              </a:rPr>
              <a:t>● </a:t>
            </a:r>
            <a:r>
              <a:rPr lang="en-US" sz="1600" b="0" i="0" u="none" strike="noStrike" cap="none">
                <a:solidFill>
                  <a:srgbClr val="111111"/>
                </a:solidFill>
                <a:latin typeface="DM Sans"/>
                <a:ea typeface="DM Sans"/>
                <a:cs typeface="DM Sans"/>
                <a:sym typeface="DM Sans"/>
              </a:rPr>
              <a:t>Inadequate academic support programs inside academies lead to </a:t>
            </a:r>
            <a:r>
              <a:rPr lang="en-US" sz="1600" b="1" i="0" u="none" strike="noStrike" cap="none">
                <a:solidFill>
                  <a:srgbClr val="111111"/>
                </a:solidFill>
                <a:latin typeface="DM Sans"/>
                <a:ea typeface="DM Sans"/>
                <a:cs typeface="DM Sans"/>
                <a:sym typeface="DM Sans"/>
              </a:rPr>
              <a:t>dropout among academically strong players</a:t>
            </a:r>
            <a:endParaRPr sz="1600" b="1" i="0" u="none" strike="noStrike" cap="none">
              <a:solidFill>
                <a:srgbClr val="111111"/>
              </a:solidFill>
              <a:latin typeface="DM Sans"/>
              <a:ea typeface="DM Sans"/>
              <a:cs typeface="DM Sans"/>
              <a:sym typeface="DM Sans"/>
            </a:endParaRPr>
          </a:p>
        </p:txBody>
      </p:sp>
      <p:sp>
        <p:nvSpPr>
          <p:cNvPr id="207" name="Google Shape;207;g3f3be2ea3b0_0_74"/>
          <p:cNvSpPr/>
          <p:nvPr/>
        </p:nvSpPr>
        <p:spPr>
          <a:xfrm>
            <a:off x="685800" y="1920250"/>
            <a:ext cx="6660000" cy="698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5000"/>
              <a:buFont typeface="Barlow Semi Condensed"/>
              <a:buNone/>
            </a:pPr>
            <a:r>
              <a:rPr lang="en-US" sz="5000" b="1" i="0" u="none" strike="noStrike" cap="none">
                <a:solidFill>
                  <a:srgbClr val="111111"/>
                </a:solidFill>
                <a:latin typeface="Barlow Semi Condensed"/>
                <a:ea typeface="Barlow Semi Condensed"/>
                <a:cs typeface="Barlow Semi Condensed"/>
                <a:sym typeface="Barlow Semi Condensed"/>
              </a:rPr>
              <a:t>Educational &amp; Social Pressure</a:t>
            </a:r>
            <a:r>
              <a:rPr lang="en-US" sz="5000" b="1" i="0" u="none" strike="noStrike" cap="none">
                <a:solidFill>
                  <a:srgbClr val="FF395F"/>
                </a:solidFill>
                <a:latin typeface="Barlow Semi Condensed"/>
                <a:ea typeface="Barlow Semi Condensed"/>
                <a:cs typeface="Barlow Semi Condensed"/>
                <a:sym typeface="Barlow Semi Condensed"/>
              </a:rPr>
              <a:t>.</a:t>
            </a:r>
            <a:endParaRPr sz="5000" b="1" i="0" u="none" strike="noStrike" cap="none">
              <a:solidFill>
                <a:srgbClr val="111111"/>
              </a:solidFill>
              <a:latin typeface="Barlow Semi Condensed"/>
              <a:ea typeface="Barlow Semi Condensed"/>
              <a:cs typeface="Barlow Semi Condensed"/>
              <a:sym typeface="Barlow Semi Condensed"/>
            </a:endParaRPr>
          </a:p>
        </p:txBody>
      </p:sp>
      <p:sp>
        <p:nvSpPr>
          <p:cNvPr id="208" name="Google Shape;208;g3f3be2ea3b0_0_74"/>
          <p:cNvSpPr/>
          <p:nvPr/>
        </p:nvSpPr>
        <p:spPr>
          <a:xfrm>
            <a:off x="8507825" y="3468440"/>
            <a:ext cx="2865600" cy="1622700"/>
          </a:xfrm>
          <a:prstGeom prst="rect">
            <a:avLst/>
          </a:prstGeom>
          <a:noFill/>
          <a:ln>
            <a:noFill/>
          </a:ln>
        </p:spPr>
        <p:txBody>
          <a:bodyPr spcFirstLastPara="1" wrap="square" lIns="25400" tIns="25400" rIns="25400" bIns="25400" anchor="t" anchorCtr="0">
            <a:noAutofit/>
          </a:bodyPr>
          <a:lstStyle/>
          <a:p>
            <a:pPr marL="0" marR="0" lvl="0" indent="0" algn="ctr" rtl="0">
              <a:lnSpc>
                <a:spcPct val="103500"/>
              </a:lnSpc>
              <a:spcBef>
                <a:spcPts val="0"/>
              </a:spcBef>
              <a:spcAft>
                <a:spcPts val="0"/>
              </a:spcAft>
              <a:buClr>
                <a:srgbClr val="111111"/>
              </a:buClr>
              <a:buSzPts val="1050"/>
              <a:buFont typeface="Barlow Semi Condensed"/>
              <a:buNone/>
            </a:pPr>
            <a:r>
              <a:rPr lang="en-US" sz="2100" b="0" i="0" u="none" strike="noStrike" cap="none">
                <a:solidFill>
                  <a:srgbClr val="111111"/>
                </a:solidFill>
                <a:latin typeface="Barlow Semi Condensed Medium"/>
                <a:ea typeface="Barlow Semi Condensed Medium"/>
                <a:cs typeface="Barlow Semi Condensed Medium"/>
                <a:sym typeface="Barlow Semi Condensed Medium"/>
              </a:rPr>
              <a:t>Hybrid education models, tutoring and personalized study-performance balance supported by data tracking.</a:t>
            </a:r>
            <a:endParaRPr sz="2100" b="0" i="0" u="none" strike="noStrike" cap="none">
              <a:solidFill>
                <a:srgbClr val="111111"/>
              </a:solidFill>
              <a:latin typeface="Barlow Semi Condensed Medium"/>
              <a:ea typeface="Barlow Semi Condensed Medium"/>
              <a:cs typeface="Barlow Semi Condensed Medium"/>
              <a:sym typeface="Barlow Semi Condensed Medium"/>
            </a:endParaRPr>
          </a:p>
        </p:txBody>
      </p:sp>
      <p:sp>
        <p:nvSpPr>
          <p:cNvPr id="209" name="Google Shape;209;g3f3be2ea3b0_0_74"/>
          <p:cNvSpPr/>
          <p:nvPr/>
        </p:nvSpPr>
        <p:spPr>
          <a:xfrm>
            <a:off x="8098700" y="2860478"/>
            <a:ext cx="3614100" cy="292500"/>
          </a:xfrm>
          <a:prstGeom prst="rect">
            <a:avLst/>
          </a:prstGeom>
          <a:noFill/>
          <a:ln>
            <a:noFill/>
          </a:ln>
        </p:spPr>
        <p:txBody>
          <a:bodyPr spcFirstLastPara="1" wrap="square" lIns="25400" tIns="25400" rIns="25400" bIns="25400" anchor="ctr" anchorCtr="0">
            <a:noAutofit/>
          </a:bodyPr>
          <a:lstStyle/>
          <a:p>
            <a:pPr marL="0" marR="0" lvl="0" indent="0" algn="ctr" rtl="0">
              <a:lnSpc>
                <a:spcPct val="103500"/>
              </a:lnSpc>
              <a:spcBef>
                <a:spcPts val="0"/>
              </a:spcBef>
              <a:spcAft>
                <a:spcPts val="0"/>
              </a:spcAft>
              <a:buClr>
                <a:srgbClr val="111111"/>
              </a:buClr>
              <a:buSzPts val="1050"/>
              <a:buFont typeface="Barlow Semi Condensed"/>
              <a:buNone/>
            </a:pPr>
            <a:r>
              <a:rPr lang="en-US" sz="2200" b="1" i="0" u="none" strike="noStrike" cap="none">
                <a:solidFill>
                  <a:srgbClr val="111111"/>
                </a:solidFill>
                <a:highlight>
                  <a:srgbClr val="E9FF00"/>
                </a:highlight>
                <a:latin typeface="Barlow Semi Condensed"/>
                <a:ea typeface="Barlow Semi Condensed"/>
                <a:cs typeface="Barlow Semi Condensed"/>
                <a:sym typeface="Barlow Semi Condensed"/>
              </a:rPr>
              <a:t>OPPORTUNITY</a:t>
            </a:r>
            <a:endParaRPr sz="2200" b="1" i="0" u="none" strike="noStrike" cap="none">
              <a:solidFill>
                <a:srgbClr val="111111"/>
              </a:solidFill>
              <a:highlight>
                <a:srgbClr val="E9FF00"/>
              </a:highlight>
              <a:latin typeface="Barlow Semi Condensed"/>
              <a:ea typeface="Barlow Semi Condensed"/>
              <a:cs typeface="Barlow Semi Condensed"/>
              <a:sym typeface="Barlow Semi Condensed"/>
            </a:endParaRPr>
          </a:p>
        </p:txBody>
      </p:sp>
      <p:sp>
        <p:nvSpPr>
          <p:cNvPr id="210" name="Google Shape;210;g3f3be2ea3b0_0_74"/>
          <p:cNvSpPr/>
          <p:nvPr/>
        </p:nvSpPr>
        <p:spPr>
          <a:xfrm>
            <a:off x="685700" y="1464550"/>
            <a:ext cx="2247900" cy="303300"/>
          </a:xfrm>
          <a:prstGeom prst="rect">
            <a:avLst/>
          </a:prstGeom>
          <a:noFill/>
          <a:ln>
            <a:noFill/>
          </a:ln>
        </p:spPr>
        <p:txBody>
          <a:bodyPr spcFirstLastPara="1" wrap="square" lIns="25400" tIns="25400" rIns="25400" bIns="25400" anchor="t" anchorCtr="0">
            <a:noAutofit/>
          </a:bodyPr>
          <a:lstStyle/>
          <a:p>
            <a:pPr marL="0" marR="0" lvl="0" indent="0" algn="l" rtl="0">
              <a:lnSpc>
                <a:spcPct val="96842"/>
              </a:lnSpc>
              <a:spcBef>
                <a:spcPts val="0"/>
              </a:spcBef>
              <a:spcAft>
                <a:spcPts val="0"/>
              </a:spcAft>
              <a:buClr>
                <a:srgbClr val="FF395F"/>
              </a:buClr>
              <a:buSzPts val="1200"/>
              <a:buFont typeface="Barlow Semi Condensed"/>
              <a:buNone/>
            </a:pPr>
            <a:r>
              <a:rPr lang="en-US" sz="2100" b="1" i="0" u="none" strike="noStrike" cap="none">
                <a:solidFill>
                  <a:srgbClr val="111111"/>
                </a:solidFill>
                <a:highlight>
                  <a:srgbClr val="E9FF00"/>
                </a:highlight>
                <a:latin typeface="Barlow Semi Condensed"/>
                <a:ea typeface="Barlow Semi Condensed"/>
                <a:cs typeface="Barlow Semi Condensed"/>
                <a:sym typeface="Barlow Semi Condensed"/>
              </a:rPr>
              <a:t>06</a:t>
            </a:r>
            <a:endParaRPr sz="2100" b="0" i="0" u="none" strike="noStrike" cap="none">
              <a:solidFill>
                <a:srgbClr val="111111"/>
              </a:solidFill>
              <a:highlight>
                <a:srgbClr val="E9FF00"/>
              </a:highlight>
              <a:latin typeface="Calibri"/>
              <a:ea typeface="Calibri"/>
              <a:cs typeface="Calibri"/>
              <a:sym typeface="Calibri"/>
            </a:endParaRPr>
          </a:p>
        </p:txBody>
      </p:sp>
      <p:pic>
        <p:nvPicPr>
          <p:cNvPr id="211" name="Google Shape;211;g3f3be2ea3b0_0_74" descr="preencoded.png"/>
          <p:cNvPicPr preferRelativeResize="0"/>
          <p:nvPr/>
        </p:nvPicPr>
        <p:blipFill rotWithShape="1">
          <a:blip r:embed="rId3">
            <a:alphaModFix/>
          </a:blip>
          <a:srcRect/>
          <a:stretch/>
        </p:blipFill>
        <p:spPr>
          <a:xfrm>
            <a:off x="9556399" y="1920250"/>
            <a:ext cx="698700" cy="6987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16"/>
        <p:cNvGrpSpPr/>
        <p:nvPr/>
      </p:nvGrpSpPr>
      <p:grpSpPr>
        <a:xfrm>
          <a:off x="0" y="0"/>
          <a:ext cx="0" cy="0"/>
          <a:chOff x="0" y="0"/>
          <a:chExt cx="0" cy="0"/>
        </a:xfrm>
      </p:grpSpPr>
      <p:sp>
        <p:nvSpPr>
          <p:cNvPr id="217" name="Google Shape;217;g3f3be2ea3b0_0_86"/>
          <p:cNvSpPr/>
          <p:nvPr/>
        </p:nvSpPr>
        <p:spPr>
          <a:xfrm>
            <a:off x="8076950" y="1234450"/>
            <a:ext cx="3657600" cy="4906800"/>
          </a:xfrm>
          <a:prstGeom prst="rect">
            <a:avLst/>
          </a:prstGeom>
          <a:solidFill>
            <a:srgbClr val="F6F6F6"/>
          </a:solidFill>
          <a:ln w="9525" cap="flat" cmpd="sng">
            <a:solidFill>
              <a:srgbClr val="E3E3E3"/>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8" name="Google Shape;218;g3f3be2ea3b0_0_86"/>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FF395F"/>
                </a:solidFill>
                <a:latin typeface="Barlow Semi Condensed"/>
                <a:ea typeface="Barlow Semi Condensed"/>
                <a:cs typeface="Barlow Semi Condensed"/>
                <a:sym typeface="Barlow Semi Condensed"/>
              </a:rPr>
              <a:t>02</a:t>
            </a:r>
            <a:r>
              <a:rPr lang="en-US" sz="1000" b="1" i="0" u="none" strike="noStrike" cap="none">
                <a:solidFill>
                  <a:srgbClr val="444444"/>
                </a:solidFill>
                <a:latin typeface="Barlow Semi Condensed"/>
                <a:ea typeface="Barlow Semi Condensed"/>
                <a:cs typeface="Barlow Semi Condensed"/>
                <a:sym typeface="Barlow Semi Condensed"/>
              </a:rPr>
              <a:t> MAIN CAUSES OF DROPOUT AND ATTRITION</a:t>
            </a:r>
            <a:endParaRPr sz="1000" b="1" i="0" u="none" strike="noStrike" cap="none">
              <a:solidFill>
                <a:srgbClr val="FF395F"/>
              </a:solidFill>
              <a:latin typeface="Barlow Semi Condensed"/>
              <a:ea typeface="Barlow Semi Condensed"/>
              <a:cs typeface="Barlow Semi Condensed"/>
              <a:sym typeface="Barlow Semi Condensed"/>
            </a:endParaRPr>
          </a:p>
        </p:txBody>
      </p:sp>
      <p:sp>
        <p:nvSpPr>
          <p:cNvPr id="219" name="Google Shape;219;g3f3be2ea3b0_0_86"/>
          <p:cNvSpPr/>
          <p:nvPr/>
        </p:nvSpPr>
        <p:spPr>
          <a:xfrm>
            <a:off x="685800" y="3649325"/>
            <a:ext cx="7443900" cy="18669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444444"/>
              </a:buClr>
              <a:buSzPts val="1300"/>
              <a:buFont typeface="DM Sans"/>
              <a:buNone/>
            </a:pPr>
            <a:r>
              <a:rPr lang="en-US" sz="1600" b="0" i="0" u="none" strike="noStrike" cap="none">
                <a:solidFill>
                  <a:srgbClr val="FF395F"/>
                </a:solidFill>
                <a:latin typeface="DM Sans"/>
                <a:ea typeface="DM Sans"/>
                <a:cs typeface="DM Sans"/>
                <a:sym typeface="DM Sans"/>
              </a:rPr>
              <a:t>● </a:t>
            </a:r>
            <a:r>
              <a:rPr lang="en-US" sz="1600" b="0" i="0" u="none" strike="noStrike" cap="none">
                <a:solidFill>
                  <a:srgbClr val="111111"/>
                </a:solidFill>
                <a:latin typeface="DM Sans"/>
                <a:ea typeface="DM Sans"/>
                <a:cs typeface="DM Sans"/>
                <a:sym typeface="DM Sans"/>
              </a:rPr>
              <a:t>Many young players quit because </a:t>
            </a:r>
            <a:r>
              <a:rPr lang="en-US" sz="1600" b="1" i="0" u="none" strike="noStrike" cap="none">
                <a:solidFill>
                  <a:srgbClr val="111111"/>
                </a:solidFill>
                <a:latin typeface="DM Sans"/>
                <a:ea typeface="DM Sans"/>
                <a:cs typeface="DM Sans"/>
                <a:sym typeface="DM Sans"/>
              </a:rPr>
              <a:t>they don't see a realistic future </a:t>
            </a:r>
            <a:r>
              <a:rPr lang="en-US" sz="1600" b="0" i="0" u="none" strike="noStrike" cap="none">
                <a:solidFill>
                  <a:srgbClr val="111111"/>
                </a:solidFill>
                <a:latin typeface="DM Sans"/>
                <a:ea typeface="DM Sans"/>
                <a:cs typeface="DM Sans"/>
                <a:sym typeface="DM Sans"/>
              </a:rPr>
              <a:t>— the pathway from academy to professional football is opaque</a:t>
            </a:r>
            <a:endParaRPr sz="16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600" b="0" i="0" u="none" strike="noStrike" cap="none">
                <a:solidFill>
                  <a:srgbClr val="FF395F"/>
                </a:solidFill>
                <a:latin typeface="DM Sans"/>
                <a:ea typeface="DM Sans"/>
                <a:cs typeface="DM Sans"/>
                <a:sym typeface="DM Sans"/>
              </a:rPr>
              <a:t>● </a:t>
            </a:r>
            <a:r>
              <a:rPr lang="en-US" sz="1600" b="1" i="0" u="none" strike="noStrike" cap="none">
                <a:solidFill>
                  <a:srgbClr val="111111"/>
                </a:solidFill>
                <a:latin typeface="DM Sans"/>
                <a:ea typeface="DM Sans"/>
                <a:cs typeface="DM Sans"/>
                <a:sym typeface="DM Sans"/>
              </a:rPr>
              <a:t>Lack of feedback or metrics </a:t>
            </a:r>
            <a:r>
              <a:rPr lang="en-US" sz="1600" b="0" i="0" u="none" strike="noStrike" cap="none">
                <a:solidFill>
                  <a:srgbClr val="111111"/>
                </a:solidFill>
                <a:latin typeface="DM Sans"/>
                <a:ea typeface="DM Sans"/>
                <a:cs typeface="DM Sans"/>
                <a:sym typeface="DM Sans"/>
              </a:rPr>
              <a:t>makes them believe "I'm not progressing"</a:t>
            </a:r>
            <a:endParaRPr sz="16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1000"/>
              </a:spcAft>
              <a:buClr>
                <a:srgbClr val="444444"/>
              </a:buClr>
              <a:buSzPts val="1300"/>
              <a:buFont typeface="DM Sans"/>
              <a:buNone/>
            </a:pPr>
            <a:r>
              <a:rPr lang="en-US" sz="1600" b="0" i="0" u="none" strike="noStrike" cap="none">
                <a:solidFill>
                  <a:srgbClr val="FF395F"/>
                </a:solidFill>
                <a:latin typeface="DM Sans"/>
                <a:ea typeface="DM Sans"/>
                <a:cs typeface="DM Sans"/>
                <a:sym typeface="DM Sans"/>
              </a:rPr>
              <a:t>● </a:t>
            </a:r>
            <a:r>
              <a:rPr lang="en-US" sz="1600" b="0" i="0" u="none" strike="noStrike" cap="none">
                <a:solidFill>
                  <a:srgbClr val="111111"/>
                </a:solidFill>
                <a:latin typeface="DM Sans"/>
                <a:ea typeface="DM Sans"/>
                <a:cs typeface="DM Sans"/>
                <a:sym typeface="DM Sans"/>
              </a:rPr>
              <a:t>This uncertainty leads to </a:t>
            </a:r>
            <a:r>
              <a:rPr lang="en-US" sz="1600" b="1" i="0" u="none" strike="noStrike" cap="none">
                <a:solidFill>
                  <a:srgbClr val="111111"/>
                </a:solidFill>
                <a:latin typeface="DM Sans"/>
                <a:ea typeface="DM Sans"/>
                <a:cs typeface="DM Sans"/>
                <a:sym typeface="DM Sans"/>
              </a:rPr>
              <a:t>disengagement</a:t>
            </a:r>
            <a:r>
              <a:rPr lang="en-US" sz="1600" b="0" i="0" u="none" strike="noStrike" cap="none">
                <a:solidFill>
                  <a:srgbClr val="111111"/>
                </a:solidFill>
                <a:latin typeface="DM Sans"/>
                <a:ea typeface="DM Sans"/>
                <a:cs typeface="DM Sans"/>
                <a:sym typeface="DM Sans"/>
              </a:rPr>
              <a:t>, especially around age 15–17</a:t>
            </a:r>
            <a:endParaRPr sz="1600" b="0" i="0" u="none" strike="noStrike" cap="none">
              <a:solidFill>
                <a:srgbClr val="111111"/>
              </a:solidFill>
              <a:latin typeface="DM Sans"/>
              <a:ea typeface="DM Sans"/>
              <a:cs typeface="DM Sans"/>
              <a:sym typeface="DM Sans"/>
            </a:endParaRPr>
          </a:p>
        </p:txBody>
      </p:sp>
      <p:sp>
        <p:nvSpPr>
          <p:cNvPr id="220" name="Google Shape;220;g3f3be2ea3b0_0_86"/>
          <p:cNvSpPr/>
          <p:nvPr/>
        </p:nvSpPr>
        <p:spPr>
          <a:xfrm>
            <a:off x="685800" y="1920250"/>
            <a:ext cx="6660000" cy="698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5000"/>
              <a:buFont typeface="Barlow Semi Condensed"/>
              <a:buNone/>
            </a:pPr>
            <a:r>
              <a:rPr lang="en-US" sz="5000" b="1" i="0" u="none" strike="noStrike" cap="none">
                <a:solidFill>
                  <a:srgbClr val="111111"/>
                </a:solidFill>
                <a:latin typeface="Barlow Semi Condensed"/>
                <a:ea typeface="Barlow Semi Condensed"/>
                <a:cs typeface="Barlow Semi Condensed"/>
                <a:sym typeface="Barlow Semi Condensed"/>
              </a:rPr>
              <a:t>Lack of Clear Pathway &amp; Visibility</a:t>
            </a:r>
            <a:r>
              <a:rPr lang="en-US" sz="5000" b="1" i="0" u="none" strike="noStrike" cap="none">
                <a:solidFill>
                  <a:srgbClr val="FF395F"/>
                </a:solidFill>
                <a:latin typeface="Barlow Semi Condensed"/>
                <a:ea typeface="Barlow Semi Condensed"/>
                <a:cs typeface="Barlow Semi Condensed"/>
                <a:sym typeface="Barlow Semi Condensed"/>
              </a:rPr>
              <a:t>.</a:t>
            </a:r>
            <a:endParaRPr sz="5000" b="1" i="0" u="none" strike="noStrike" cap="none">
              <a:solidFill>
                <a:srgbClr val="111111"/>
              </a:solidFill>
              <a:latin typeface="Barlow Semi Condensed"/>
              <a:ea typeface="Barlow Semi Condensed"/>
              <a:cs typeface="Barlow Semi Condensed"/>
              <a:sym typeface="Barlow Semi Condensed"/>
            </a:endParaRPr>
          </a:p>
        </p:txBody>
      </p:sp>
      <p:sp>
        <p:nvSpPr>
          <p:cNvPr id="221" name="Google Shape;221;g3f3be2ea3b0_0_86"/>
          <p:cNvSpPr/>
          <p:nvPr/>
        </p:nvSpPr>
        <p:spPr>
          <a:xfrm>
            <a:off x="8507825" y="3477140"/>
            <a:ext cx="2865600" cy="1300500"/>
          </a:xfrm>
          <a:prstGeom prst="rect">
            <a:avLst/>
          </a:prstGeom>
          <a:noFill/>
          <a:ln>
            <a:noFill/>
          </a:ln>
        </p:spPr>
        <p:txBody>
          <a:bodyPr spcFirstLastPara="1" wrap="square" lIns="25400" tIns="25400" rIns="25400" bIns="25400" anchor="t" anchorCtr="0">
            <a:noAutofit/>
          </a:bodyPr>
          <a:lstStyle/>
          <a:p>
            <a:pPr marL="0" marR="0" lvl="0" indent="0" algn="ctr" rtl="0">
              <a:lnSpc>
                <a:spcPct val="103500"/>
              </a:lnSpc>
              <a:spcBef>
                <a:spcPts val="0"/>
              </a:spcBef>
              <a:spcAft>
                <a:spcPts val="0"/>
              </a:spcAft>
              <a:buClr>
                <a:srgbClr val="111111"/>
              </a:buClr>
              <a:buSzPts val="1050"/>
              <a:buFont typeface="Barlow Semi Condensed"/>
              <a:buNone/>
            </a:pPr>
            <a:r>
              <a:rPr lang="en-US" sz="2100" b="0" i="0" u="none" strike="noStrike" cap="none">
                <a:solidFill>
                  <a:srgbClr val="111111"/>
                </a:solidFill>
                <a:latin typeface="Barlow Semi Condensed Medium"/>
                <a:ea typeface="Barlow Semi Condensed Medium"/>
                <a:cs typeface="Barlow Semi Condensed Medium"/>
                <a:sym typeface="Barlow Semi Condensed Medium"/>
              </a:rPr>
              <a:t>Transparent performance dashboards showing measurable growth and development benchmarks.</a:t>
            </a:r>
            <a:endParaRPr sz="2100" b="0" i="0" u="none" strike="noStrike" cap="none">
              <a:solidFill>
                <a:srgbClr val="111111"/>
              </a:solidFill>
              <a:latin typeface="Barlow Semi Condensed Medium"/>
              <a:ea typeface="Barlow Semi Condensed Medium"/>
              <a:cs typeface="Barlow Semi Condensed Medium"/>
              <a:sym typeface="Barlow Semi Condensed Medium"/>
            </a:endParaRPr>
          </a:p>
        </p:txBody>
      </p:sp>
      <p:sp>
        <p:nvSpPr>
          <p:cNvPr id="222" name="Google Shape;222;g3f3be2ea3b0_0_86"/>
          <p:cNvSpPr/>
          <p:nvPr/>
        </p:nvSpPr>
        <p:spPr>
          <a:xfrm>
            <a:off x="8098700" y="2869178"/>
            <a:ext cx="3614100" cy="292500"/>
          </a:xfrm>
          <a:prstGeom prst="rect">
            <a:avLst/>
          </a:prstGeom>
          <a:noFill/>
          <a:ln>
            <a:noFill/>
          </a:ln>
        </p:spPr>
        <p:txBody>
          <a:bodyPr spcFirstLastPara="1" wrap="square" lIns="25400" tIns="25400" rIns="25400" bIns="25400" anchor="ctr" anchorCtr="0">
            <a:noAutofit/>
          </a:bodyPr>
          <a:lstStyle/>
          <a:p>
            <a:pPr marL="0" marR="0" lvl="0" indent="0" algn="ctr" rtl="0">
              <a:lnSpc>
                <a:spcPct val="103500"/>
              </a:lnSpc>
              <a:spcBef>
                <a:spcPts val="0"/>
              </a:spcBef>
              <a:spcAft>
                <a:spcPts val="0"/>
              </a:spcAft>
              <a:buClr>
                <a:srgbClr val="111111"/>
              </a:buClr>
              <a:buSzPts val="1050"/>
              <a:buFont typeface="Barlow Semi Condensed"/>
              <a:buNone/>
            </a:pPr>
            <a:r>
              <a:rPr lang="en-US" sz="2200" b="1" i="0" u="none" strike="noStrike" cap="none">
                <a:solidFill>
                  <a:srgbClr val="111111"/>
                </a:solidFill>
                <a:highlight>
                  <a:srgbClr val="E9FF00"/>
                </a:highlight>
                <a:latin typeface="Barlow Semi Condensed"/>
                <a:ea typeface="Barlow Semi Condensed"/>
                <a:cs typeface="Barlow Semi Condensed"/>
                <a:sym typeface="Barlow Semi Condensed"/>
              </a:rPr>
              <a:t>OPPORTUNITY</a:t>
            </a:r>
            <a:endParaRPr sz="2200" b="1" i="0" u="none" strike="noStrike" cap="none">
              <a:solidFill>
                <a:srgbClr val="111111"/>
              </a:solidFill>
              <a:highlight>
                <a:srgbClr val="E9FF00"/>
              </a:highlight>
              <a:latin typeface="Barlow Semi Condensed"/>
              <a:ea typeface="Barlow Semi Condensed"/>
              <a:cs typeface="Barlow Semi Condensed"/>
              <a:sym typeface="Barlow Semi Condensed"/>
            </a:endParaRPr>
          </a:p>
        </p:txBody>
      </p:sp>
      <p:sp>
        <p:nvSpPr>
          <p:cNvPr id="223" name="Google Shape;223;g3f3be2ea3b0_0_86"/>
          <p:cNvSpPr/>
          <p:nvPr/>
        </p:nvSpPr>
        <p:spPr>
          <a:xfrm>
            <a:off x="685700" y="1464550"/>
            <a:ext cx="2247900" cy="303300"/>
          </a:xfrm>
          <a:prstGeom prst="rect">
            <a:avLst/>
          </a:prstGeom>
          <a:noFill/>
          <a:ln>
            <a:noFill/>
          </a:ln>
        </p:spPr>
        <p:txBody>
          <a:bodyPr spcFirstLastPara="1" wrap="square" lIns="25400" tIns="25400" rIns="25400" bIns="25400" anchor="t" anchorCtr="0">
            <a:noAutofit/>
          </a:bodyPr>
          <a:lstStyle/>
          <a:p>
            <a:pPr marL="0" marR="0" lvl="0" indent="0" algn="l" rtl="0">
              <a:lnSpc>
                <a:spcPct val="96842"/>
              </a:lnSpc>
              <a:spcBef>
                <a:spcPts val="0"/>
              </a:spcBef>
              <a:spcAft>
                <a:spcPts val="0"/>
              </a:spcAft>
              <a:buClr>
                <a:srgbClr val="FF395F"/>
              </a:buClr>
              <a:buSzPts val="1200"/>
              <a:buFont typeface="Barlow Semi Condensed"/>
              <a:buNone/>
            </a:pPr>
            <a:r>
              <a:rPr lang="en-US" sz="2100" b="1" i="0" u="none" strike="noStrike" cap="none">
                <a:solidFill>
                  <a:srgbClr val="111111"/>
                </a:solidFill>
                <a:highlight>
                  <a:srgbClr val="E9FF00"/>
                </a:highlight>
                <a:latin typeface="Barlow Semi Condensed"/>
                <a:ea typeface="Barlow Semi Condensed"/>
                <a:cs typeface="Barlow Semi Condensed"/>
                <a:sym typeface="Barlow Semi Condensed"/>
              </a:rPr>
              <a:t>07</a:t>
            </a:r>
            <a:endParaRPr sz="2100" b="0" i="0" u="none" strike="noStrike" cap="none">
              <a:solidFill>
                <a:srgbClr val="111111"/>
              </a:solidFill>
              <a:highlight>
                <a:srgbClr val="E9FF00"/>
              </a:highlight>
              <a:latin typeface="Calibri"/>
              <a:ea typeface="Calibri"/>
              <a:cs typeface="Calibri"/>
              <a:sym typeface="Calibri"/>
            </a:endParaRPr>
          </a:p>
        </p:txBody>
      </p:sp>
      <p:pic>
        <p:nvPicPr>
          <p:cNvPr id="224" name="Google Shape;224;g3f3be2ea3b0_0_86" descr="preencoded.png"/>
          <p:cNvPicPr preferRelativeResize="0"/>
          <p:nvPr/>
        </p:nvPicPr>
        <p:blipFill rotWithShape="1">
          <a:blip r:embed="rId3">
            <a:alphaModFix/>
          </a:blip>
          <a:srcRect/>
          <a:stretch/>
        </p:blipFill>
        <p:spPr>
          <a:xfrm>
            <a:off x="9556400" y="1920260"/>
            <a:ext cx="698693" cy="698693"/>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29"/>
        <p:cNvGrpSpPr/>
        <p:nvPr/>
      </p:nvGrpSpPr>
      <p:grpSpPr>
        <a:xfrm>
          <a:off x="0" y="0"/>
          <a:ext cx="0" cy="0"/>
          <a:chOff x="0" y="0"/>
          <a:chExt cx="0" cy="0"/>
        </a:xfrm>
      </p:grpSpPr>
      <p:sp>
        <p:nvSpPr>
          <p:cNvPr id="230" name="Google Shape;230;g3f3be2ea3b0_0_98"/>
          <p:cNvSpPr/>
          <p:nvPr/>
        </p:nvSpPr>
        <p:spPr>
          <a:xfrm>
            <a:off x="8076950" y="1234450"/>
            <a:ext cx="3657600" cy="4906800"/>
          </a:xfrm>
          <a:prstGeom prst="rect">
            <a:avLst/>
          </a:prstGeom>
          <a:solidFill>
            <a:srgbClr val="F6F6F6"/>
          </a:solidFill>
          <a:ln w="9525" cap="flat" cmpd="sng">
            <a:solidFill>
              <a:srgbClr val="E3E3E3"/>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1" name="Google Shape;231;g3f3be2ea3b0_0_98"/>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FF395F"/>
                </a:solidFill>
                <a:latin typeface="Barlow Semi Condensed"/>
                <a:ea typeface="Barlow Semi Condensed"/>
                <a:cs typeface="Barlow Semi Condensed"/>
                <a:sym typeface="Barlow Semi Condensed"/>
              </a:rPr>
              <a:t>02</a:t>
            </a:r>
            <a:r>
              <a:rPr lang="en-US" sz="1000" b="1" i="0" u="none" strike="noStrike" cap="none">
                <a:solidFill>
                  <a:srgbClr val="444444"/>
                </a:solidFill>
                <a:latin typeface="Barlow Semi Condensed"/>
                <a:ea typeface="Barlow Semi Condensed"/>
                <a:cs typeface="Barlow Semi Condensed"/>
                <a:sym typeface="Barlow Semi Condensed"/>
              </a:rPr>
              <a:t> MAIN CAUSES OF DROPOUT AND ATTRITION</a:t>
            </a:r>
            <a:endParaRPr sz="1000" b="1" i="0" u="none" strike="noStrike" cap="none">
              <a:solidFill>
                <a:srgbClr val="FF395F"/>
              </a:solidFill>
              <a:latin typeface="Barlow Semi Condensed"/>
              <a:ea typeface="Barlow Semi Condensed"/>
              <a:cs typeface="Barlow Semi Condensed"/>
              <a:sym typeface="Barlow Semi Condensed"/>
            </a:endParaRPr>
          </a:p>
        </p:txBody>
      </p:sp>
      <p:sp>
        <p:nvSpPr>
          <p:cNvPr id="232" name="Google Shape;232;g3f3be2ea3b0_0_98"/>
          <p:cNvSpPr/>
          <p:nvPr/>
        </p:nvSpPr>
        <p:spPr>
          <a:xfrm>
            <a:off x="685800" y="3649325"/>
            <a:ext cx="6660000" cy="18669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444444"/>
              </a:buClr>
              <a:buSzPts val="1300"/>
              <a:buFont typeface="DM Sans"/>
              <a:buNone/>
            </a:pPr>
            <a:r>
              <a:rPr lang="en-US" sz="1600" b="0" i="0" u="none" strike="noStrike" cap="none">
                <a:solidFill>
                  <a:srgbClr val="FF395F"/>
                </a:solidFill>
                <a:latin typeface="DM Sans"/>
                <a:ea typeface="DM Sans"/>
                <a:cs typeface="DM Sans"/>
                <a:sym typeface="DM Sans"/>
              </a:rPr>
              <a:t>● </a:t>
            </a:r>
            <a:r>
              <a:rPr lang="en-US" sz="1600" b="0" i="0" u="none" strike="noStrike" cap="none">
                <a:solidFill>
                  <a:srgbClr val="111111"/>
                </a:solidFill>
                <a:latin typeface="DM Sans"/>
                <a:ea typeface="DM Sans"/>
                <a:cs typeface="DM Sans"/>
                <a:sym typeface="DM Sans"/>
              </a:rPr>
              <a:t>Traditional scouting favors </a:t>
            </a:r>
            <a:r>
              <a:rPr lang="en-US" sz="1600" b="1" i="0" u="none" strike="noStrike" cap="none">
                <a:solidFill>
                  <a:srgbClr val="111111"/>
                </a:solidFill>
                <a:latin typeface="DM Sans"/>
                <a:ea typeface="DM Sans"/>
                <a:cs typeface="DM Sans"/>
                <a:sym typeface="DM Sans"/>
              </a:rPr>
              <a:t>early physical maturity</a:t>
            </a:r>
            <a:r>
              <a:rPr lang="en-US" sz="1600" b="0" i="0" u="none" strike="noStrike" cap="none">
                <a:solidFill>
                  <a:srgbClr val="111111"/>
                </a:solidFill>
                <a:latin typeface="DM Sans"/>
                <a:ea typeface="DM Sans"/>
                <a:cs typeface="DM Sans"/>
                <a:sym typeface="DM Sans"/>
              </a:rPr>
              <a:t>, neglecting cognitive or tactical intelligence</a:t>
            </a:r>
            <a:endParaRPr sz="16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600" b="0" i="0" u="none" strike="noStrike" cap="none">
                <a:solidFill>
                  <a:srgbClr val="FF395F"/>
                </a:solidFill>
                <a:latin typeface="DM Sans"/>
                <a:ea typeface="DM Sans"/>
                <a:cs typeface="DM Sans"/>
                <a:sym typeface="DM Sans"/>
              </a:rPr>
              <a:t>● </a:t>
            </a:r>
            <a:r>
              <a:rPr lang="en-US" sz="1600" b="1" i="0" u="none" strike="noStrike" cap="none">
                <a:solidFill>
                  <a:srgbClr val="111111"/>
                </a:solidFill>
                <a:latin typeface="DM Sans"/>
                <a:ea typeface="DM Sans"/>
                <a:cs typeface="DM Sans"/>
                <a:sym typeface="DM Sans"/>
              </a:rPr>
              <a:t>Late bloomers are cut</a:t>
            </a:r>
            <a:r>
              <a:rPr lang="en-US" sz="1600" b="0" i="0" u="none" strike="noStrike" cap="none">
                <a:solidFill>
                  <a:srgbClr val="111111"/>
                </a:solidFill>
                <a:latin typeface="DM Sans"/>
                <a:ea typeface="DM Sans"/>
                <a:cs typeface="DM Sans"/>
                <a:sym typeface="DM Sans"/>
              </a:rPr>
              <a:t>, while early maturers plateau</a:t>
            </a:r>
            <a:endParaRPr sz="16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1000"/>
              </a:spcAft>
              <a:buClr>
                <a:srgbClr val="444444"/>
              </a:buClr>
              <a:buSzPts val="1300"/>
              <a:buFont typeface="DM Sans"/>
              <a:buNone/>
            </a:pPr>
            <a:r>
              <a:rPr lang="en-US" sz="1600" b="0" i="0" u="none" strike="noStrike" cap="none">
                <a:solidFill>
                  <a:srgbClr val="FF395F"/>
                </a:solidFill>
                <a:latin typeface="DM Sans"/>
                <a:ea typeface="DM Sans"/>
                <a:cs typeface="DM Sans"/>
                <a:sym typeface="DM Sans"/>
              </a:rPr>
              <a:t>●</a:t>
            </a:r>
            <a:r>
              <a:rPr lang="en-US" sz="1600" b="1" i="0" u="none" strike="noStrike" cap="none">
                <a:solidFill>
                  <a:srgbClr val="FF395F"/>
                </a:solidFill>
                <a:latin typeface="DM Sans"/>
                <a:ea typeface="DM Sans"/>
                <a:cs typeface="DM Sans"/>
                <a:sym typeface="DM Sans"/>
              </a:rPr>
              <a:t> </a:t>
            </a:r>
            <a:r>
              <a:rPr lang="en-US" sz="1600" b="1" i="0" u="none" strike="noStrike" cap="none">
                <a:solidFill>
                  <a:srgbClr val="111111"/>
                </a:solidFill>
                <a:latin typeface="DM Sans"/>
                <a:ea typeface="DM Sans"/>
                <a:cs typeface="DM Sans"/>
                <a:sym typeface="DM Sans"/>
              </a:rPr>
              <a:t>Socioeconomic inequality</a:t>
            </a:r>
            <a:r>
              <a:rPr lang="en-US" sz="1600" b="0" i="0" u="none" strike="noStrike" cap="none">
                <a:solidFill>
                  <a:srgbClr val="111111"/>
                </a:solidFill>
                <a:latin typeface="DM Sans"/>
                <a:ea typeface="DM Sans"/>
                <a:cs typeface="DM Sans"/>
                <a:sym typeface="DM Sans"/>
              </a:rPr>
              <a:t> also limits access to structured development environments</a:t>
            </a:r>
            <a:endParaRPr sz="1600" b="0" i="0" u="none" strike="noStrike" cap="none">
              <a:solidFill>
                <a:srgbClr val="111111"/>
              </a:solidFill>
              <a:latin typeface="DM Sans"/>
              <a:ea typeface="DM Sans"/>
              <a:cs typeface="DM Sans"/>
              <a:sym typeface="DM Sans"/>
            </a:endParaRPr>
          </a:p>
        </p:txBody>
      </p:sp>
      <p:sp>
        <p:nvSpPr>
          <p:cNvPr id="233" name="Google Shape;233;g3f3be2ea3b0_0_98"/>
          <p:cNvSpPr/>
          <p:nvPr/>
        </p:nvSpPr>
        <p:spPr>
          <a:xfrm>
            <a:off x="685800" y="1920250"/>
            <a:ext cx="6660000" cy="698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5000"/>
              <a:buFont typeface="Barlow Semi Condensed"/>
              <a:buNone/>
            </a:pPr>
            <a:r>
              <a:rPr lang="en-US" sz="5000" b="1" i="0" u="none" strike="noStrike" cap="none">
                <a:solidFill>
                  <a:srgbClr val="111111"/>
                </a:solidFill>
                <a:latin typeface="Barlow Semi Condensed"/>
                <a:ea typeface="Barlow Semi Condensed"/>
                <a:cs typeface="Barlow Semi Condensed"/>
                <a:sym typeface="Barlow Semi Condensed"/>
              </a:rPr>
              <a:t>Selection Bias &amp; Inequality</a:t>
            </a:r>
            <a:r>
              <a:rPr lang="en-US" sz="5000" b="1" i="0" u="none" strike="noStrike" cap="none">
                <a:solidFill>
                  <a:srgbClr val="FF395F"/>
                </a:solidFill>
                <a:latin typeface="Barlow Semi Condensed"/>
                <a:ea typeface="Barlow Semi Condensed"/>
                <a:cs typeface="Barlow Semi Condensed"/>
                <a:sym typeface="Barlow Semi Condensed"/>
              </a:rPr>
              <a:t>.</a:t>
            </a:r>
            <a:endParaRPr sz="5000" b="1" i="0" u="none" strike="noStrike" cap="none">
              <a:solidFill>
                <a:srgbClr val="111111"/>
              </a:solidFill>
              <a:latin typeface="Barlow Semi Condensed"/>
              <a:ea typeface="Barlow Semi Condensed"/>
              <a:cs typeface="Barlow Semi Condensed"/>
              <a:sym typeface="Barlow Semi Condensed"/>
            </a:endParaRPr>
          </a:p>
        </p:txBody>
      </p:sp>
      <p:sp>
        <p:nvSpPr>
          <p:cNvPr id="234" name="Google Shape;234;g3f3be2ea3b0_0_98"/>
          <p:cNvSpPr/>
          <p:nvPr/>
        </p:nvSpPr>
        <p:spPr>
          <a:xfrm>
            <a:off x="8507825" y="3471860"/>
            <a:ext cx="2865600" cy="1622700"/>
          </a:xfrm>
          <a:prstGeom prst="rect">
            <a:avLst/>
          </a:prstGeom>
          <a:noFill/>
          <a:ln>
            <a:noFill/>
          </a:ln>
        </p:spPr>
        <p:txBody>
          <a:bodyPr spcFirstLastPara="1" wrap="square" lIns="25400" tIns="25400" rIns="25400" bIns="25400" anchor="t" anchorCtr="0">
            <a:noAutofit/>
          </a:bodyPr>
          <a:lstStyle/>
          <a:p>
            <a:pPr marL="0" marR="0" lvl="0" indent="0" algn="ctr" rtl="0">
              <a:lnSpc>
                <a:spcPct val="103500"/>
              </a:lnSpc>
              <a:spcBef>
                <a:spcPts val="0"/>
              </a:spcBef>
              <a:spcAft>
                <a:spcPts val="0"/>
              </a:spcAft>
              <a:buClr>
                <a:srgbClr val="111111"/>
              </a:buClr>
              <a:buSzPts val="1050"/>
              <a:buFont typeface="Barlow Semi Condensed"/>
              <a:buNone/>
            </a:pPr>
            <a:r>
              <a:rPr lang="en-US" sz="2100" b="0" i="0" u="none" strike="noStrike" cap="none">
                <a:solidFill>
                  <a:srgbClr val="111111"/>
                </a:solidFill>
                <a:latin typeface="Barlow Semi Condensed Medium"/>
                <a:ea typeface="Barlow Semi Condensed Medium"/>
                <a:cs typeface="Barlow Semi Condensed Medium"/>
                <a:sym typeface="Barlow Semi Condensed Medium"/>
              </a:rPr>
              <a:t>Data-based talent identification models that remove bias and support equal opportunity based on long-term potential.</a:t>
            </a:r>
            <a:endParaRPr sz="2100" b="0" i="0" u="none" strike="noStrike" cap="none">
              <a:solidFill>
                <a:srgbClr val="111111"/>
              </a:solidFill>
              <a:latin typeface="Barlow Semi Condensed Medium"/>
              <a:ea typeface="Barlow Semi Condensed Medium"/>
              <a:cs typeface="Barlow Semi Condensed Medium"/>
              <a:sym typeface="Barlow Semi Condensed Medium"/>
            </a:endParaRPr>
          </a:p>
        </p:txBody>
      </p:sp>
      <p:sp>
        <p:nvSpPr>
          <p:cNvPr id="235" name="Google Shape;235;g3f3be2ea3b0_0_98"/>
          <p:cNvSpPr/>
          <p:nvPr/>
        </p:nvSpPr>
        <p:spPr>
          <a:xfrm>
            <a:off x="8098700" y="2863897"/>
            <a:ext cx="3614100" cy="292500"/>
          </a:xfrm>
          <a:prstGeom prst="rect">
            <a:avLst/>
          </a:prstGeom>
          <a:noFill/>
          <a:ln>
            <a:noFill/>
          </a:ln>
        </p:spPr>
        <p:txBody>
          <a:bodyPr spcFirstLastPara="1" wrap="square" lIns="25400" tIns="25400" rIns="25400" bIns="25400" anchor="ctr" anchorCtr="0">
            <a:noAutofit/>
          </a:bodyPr>
          <a:lstStyle/>
          <a:p>
            <a:pPr marL="0" marR="0" lvl="0" indent="0" algn="ctr" rtl="0">
              <a:lnSpc>
                <a:spcPct val="103500"/>
              </a:lnSpc>
              <a:spcBef>
                <a:spcPts val="0"/>
              </a:spcBef>
              <a:spcAft>
                <a:spcPts val="0"/>
              </a:spcAft>
              <a:buClr>
                <a:srgbClr val="111111"/>
              </a:buClr>
              <a:buSzPts val="1050"/>
              <a:buFont typeface="Barlow Semi Condensed"/>
              <a:buNone/>
            </a:pPr>
            <a:r>
              <a:rPr lang="en-US" sz="2200" b="1" i="0" u="none" strike="noStrike" cap="none">
                <a:solidFill>
                  <a:srgbClr val="111111"/>
                </a:solidFill>
                <a:highlight>
                  <a:srgbClr val="E9FF00"/>
                </a:highlight>
                <a:latin typeface="Barlow Semi Condensed"/>
                <a:ea typeface="Barlow Semi Condensed"/>
                <a:cs typeface="Barlow Semi Condensed"/>
                <a:sym typeface="Barlow Semi Condensed"/>
              </a:rPr>
              <a:t>OPPORTUNITY</a:t>
            </a:r>
            <a:endParaRPr sz="2200" b="1" i="0" u="none" strike="noStrike" cap="none">
              <a:solidFill>
                <a:srgbClr val="111111"/>
              </a:solidFill>
              <a:highlight>
                <a:srgbClr val="E9FF00"/>
              </a:highlight>
              <a:latin typeface="Barlow Semi Condensed"/>
              <a:ea typeface="Barlow Semi Condensed"/>
              <a:cs typeface="Barlow Semi Condensed"/>
              <a:sym typeface="Barlow Semi Condensed"/>
            </a:endParaRPr>
          </a:p>
        </p:txBody>
      </p:sp>
      <p:sp>
        <p:nvSpPr>
          <p:cNvPr id="236" name="Google Shape;236;g3f3be2ea3b0_0_98"/>
          <p:cNvSpPr/>
          <p:nvPr/>
        </p:nvSpPr>
        <p:spPr>
          <a:xfrm>
            <a:off x="685700" y="1464550"/>
            <a:ext cx="2247900" cy="303300"/>
          </a:xfrm>
          <a:prstGeom prst="rect">
            <a:avLst/>
          </a:prstGeom>
          <a:noFill/>
          <a:ln>
            <a:noFill/>
          </a:ln>
        </p:spPr>
        <p:txBody>
          <a:bodyPr spcFirstLastPara="1" wrap="square" lIns="25400" tIns="25400" rIns="25400" bIns="25400" anchor="t" anchorCtr="0">
            <a:noAutofit/>
          </a:bodyPr>
          <a:lstStyle/>
          <a:p>
            <a:pPr marL="0" marR="0" lvl="0" indent="0" algn="l" rtl="0">
              <a:lnSpc>
                <a:spcPct val="96842"/>
              </a:lnSpc>
              <a:spcBef>
                <a:spcPts val="0"/>
              </a:spcBef>
              <a:spcAft>
                <a:spcPts val="0"/>
              </a:spcAft>
              <a:buClr>
                <a:srgbClr val="FF395F"/>
              </a:buClr>
              <a:buSzPts val="1200"/>
              <a:buFont typeface="Barlow Semi Condensed"/>
              <a:buNone/>
            </a:pPr>
            <a:r>
              <a:rPr lang="en-US" sz="2100" b="1" i="0" u="none" strike="noStrike" cap="none">
                <a:solidFill>
                  <a:srgbClr val="111111"/>
                </a:solidFill>
                <a:highlight>
                  <a:srgbClr val="E9FF00"/>
                </a:highlight>
                <a:latin typeface="Barlow Semi Condensed"/>
                <a:ea typeface="Barlow Semi Condensed"/>
                <a:cs typeface="Barlow Semi Condensed"/>
                <a:sym typeface="Barlow Semi Condensed"/>
              </a:rPr>
              <a:t>08</a:t>
            </a:r>
            <a:endParaRPr sz="2100" b="0" i="0" u="none" strike="noStrike" cap="none">
              <a:solidFill>
                <a:srgbClr val="111111"/>
              </a:solidFill>
              <a:highlight>
                <a:srgbClr val="E9FF00"/>
              </a:highlight>
              <a:latin typeface="Calibri"/>
              <a:ea typeface="Calibri"/>
              <a:cs typeface="Calibri"/>
              <a:sym typeface="Calibri"/>
            </a:endParaRPr>
          </a:p>
        </p:txBody>
      </p:sp>
      <p:pic>
        <p:nvPicPr>
          <p:cNvPr id="237" name="Google Shape;237;g3f3be2ea3b0_0_98" descr="preencoded.png"/>
          <p:cNvPicPr preferRelativeResize="0"/>
          <p:nvPr/>
        </p:nvPicPr>
        <p:blipFill rotWithShape="1">
          <a:blip r:embed="rId3">
            <a:alphaModFix/>
          </a:blip>
          <a:srcRect/>
          <a:stretch/>
        </p:blipFill>
        <p:spPr>
          <a:xfrm>
            <a:off x="9556405" y="1920260"/>
            <a:ext cx="698693" cy="698693"/>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42"/>
        <p:cNvGrpSpPr/>
        <p:nvPr/>
      </p:nvGrpSpPr>
      <p:grpSpPr>
        <a:xfrm>
          <a:off x="0" y="0"/>
          <a:ext cx="0" cy="0"/>
          <a:chOff x="0" y="0"/>
          <a:chExt cx="0" cy="0"/>
        </a:xfrm>
      </p:grpSpPr>
      <p:sp>
        <p:nvSpPr>
          <p:cNvPr id="243" name="Google Shape;243;g3f3be2ea3b0_0_110"/>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FF395F"/>
                </a:solidFill>
                <a:latin typeface="Barlow Semi Condensed"/>
                <a:ea typeface="Barlow Semi Condensed"/>
                <a:cs typeface="Barlow Semi Condensed"/>
                <a:sym typeface="Barlow Semi Condensed"/>
              </a:rPr>
              <a:t>02</a:t>
            </a:r>
            <a:r>
              <a:rPr lang="en-US" sz="1000" b="1" i="0" u="none" strike="noStrike" cap="none">
                <a:solidFill>
                  <a:srgbClr val="444444"/>
                </a:solidFill>
                <a:latin typeface="Barlow Semi Condensed"/>
                <a:ea typeface="Barlow Semi Condensed"/>
                <a:cs typeface="Barlow Semi Condensed"/>
                <a:sym typeface="Barlow Semi Condensed"/>
              </a:rPr>
              <a:t> MAIN CAUSES OF DROPOUT AND ATTRITION</a:t>
            </a:r>
            <a:endParaRPr sz="1000" b="1" i="0" u="none" strike="noStrike" cap="none">
              <a:solidFill>
                <a:srgbClr val="FF395F"/>
              </a:solidFill>
              <a:latin typeface="Barlow Semi Condensed"/>
              <a:ea typeface="Barlow Semi Condensed"/>
              <a:cs typeface="Barlow Semi Condensed"/>
              <a:sym typeface="Barlow Semi Condensed"/>
            </a:endParaRPr>
          </a:p>
        </p:txBody>
      </p:sp>
      <p:graphicFrame>
        <p:nvGraphicFramePr>
          <p:cNvPr id="244" name="Google Shape;244;g3f3be2ea3b0_0_110"/>
          <p:cNvGraphicFramePr/>
          <p:nvPr/>
        </p:nvGraphicFramePr>
        <p:xfrm>
          <a:off x="628650" y="2084435"/>
          <a:ext cx="3000000" cy="3000000"/>
        </p:xfrm>
        <a:graphic>
          <a:graphicData uri="http://schemas.openxmlformats.org/drawingml/2006/table">
            <a:tbl>
              <a:tblPr>
                <a:noFill/>
                <a:tableStyleId>{35C7BFEC-CEFD-4FCC-8733-E187E9D364EE}</a:tableStyleId>
              </a:tblPr>
              <a:tblGrid>
                <a:gridCol w="3175000">
                  <a:extLst>
                    <a:ext uri="{9D8B030D-6E8A-4147-A177-3AD203B41FA5}">
                      <a16:colId xmlns:a16="http://schemas.microsoft.com/office/drawing/2014/main" val="20000"/>
                    </a:ext>
                  </a:extLst>
                </a:gridCol>
                <a:gridCol w="4267200">
                  <a:extLst>
                    <a:ext uri="{9D8B030D-6E8A-4147-A177-3AD203B41FA5}">
                      <a16:colId xmlns:a16="http://schemas.microsoft.com/office/drawing/2014/main" val="20001"/>
                    </a:ext>
                  </a:extLst>
                </a:gridCol>
                <a:gridCol w="3721100">
                  <a:extLst>
                    <a:ext uri="{9D8B030D-6E8A-4147-A177-3AD203B41FA5}">
                      <a16:colId xmlns:a16="http://schemas.microsoft.com/office/drawing/2014/main" val="20002"/>
                    </a:ext>
                  </a:extLst>
                </a:gridCol>
              </a:tblGrid>
              <a:tr h="583125">
                <a:tc>
                  <a:txBody>
                    <a:bodyPr/>
                    <a:lstStyle/>
                    <a:p>
                      <a:pPr marL="0" marR="0" lvl="0" indent="0" algn="l" rtl="0">
                        <a:lnSpc>
                          <a:spcPct val="100000"/>
                        </a:lnSpc>
                        <a:spcBef>
                          <a:spcPts val="0"/>
                        </a:spcBef>
                        <a:spcAft>
                          <a:spcPts val="0"/>
                        </a:spcAft>
                        <a:buClr>
                          <a:srgbClr val="000000"/>
                        </a:buClr>
                        <a:buSzPts val="1300"/>
                        <a:buFont typeface="Arial"/>
                        <a:buNone/>
                      </a:pPr>
                      <a:r>
                        <a:rPr lang="en-US" sz="1300" b="1" u="none" strike="noStrike" cap="none">
                          <a:solidFill>
                            <a:srgbClr val="111111"/>
                          </a:solidFill>
                          <a:latin typeface="DM Sans"/>
                          <a:ea typeface="DM Sans"/>
                          <a:cs typeface="DM Sans"/>
                          <a:sym typeface="DM Sans"/>
                        </a:rPr>
                        <a:t>CATEGORY</a:t>
                      </a:r>
                      <a:endParaRPr sz="1300" b="1" u="none" strike="noStrike" cap="none">
                        <a:solidFill>
                          <a:srgbClr val="111111"/>
                        </a:solidFill>
                        <a:latin typeface="DM Sans"/>
                        <a:ea typeface="DM Sans"/>
                        <a:cs typeface="DM Sans"/>
                        <a:sym typeface="DM Sans"/>
                      </a:endParaRPr>
                    </a:p>
                  </a:txBody>
                  <a:tcPr marL="91425" marR="91425" marT="91425" marB="91425" anchor="ctr">
                    <a:lnL w="9525" cap="flat" cmpd="sng">
                      <a:solidFill>
                        <a:srgbClr val="555555"/>
                      </a:solidFill>
                      <a:prstDash val="solid"/>
                      <a:round/>
                      <a:headEnd type="none" w="sm" len="sm"/>
                      <a:tailEnd type="none" w="sm" len="sm"/>
                    </a:lnL>
                    <a:lnR w="9525" cap="flat" cmpd="sng">
                      <a:solidFill>
                        <a:srgbClr val="555555"/>
                      </a:solidFill>
                      <a:prstDash val="solid"/>
                      <a:round/>
                      <a:headEnd type="none" w="sm" len="sm"/>
                      <a:tailEnd type="none" w="sm" len="sm"/>
                    </a:lnR>
                    <a:lnT w="9525" cap="flat" cmpd="sng">
                      <a:solidFill>
                        <a:srgbClr val="555555"/>
                      </a:solidFill>
                      <a:prstDash val="solid"/>
                      <a:round/>
                      <a:headEnd type="none" w="sm" len="sm"/>
                      <a:tailEnd type="none" w="sm" len="sm"/>
                    </a:lnT>
                    <a:lnB w="9525" cap="flat" cmpd="sng">
                      <a:solidFill>
                        <a:srgbClr val="555555"/>
                      </a:solidFill>
                      <a:prstDash val="solid"/>
                      <a:round/>
                      <a:headEnd type="none" w="sm" len="sm"/>
                      <a:tailEnd type="none" w="sm" len="sm"/>
                    </a:lnB>
                    <a:solidFill>
                      <a:srgbClr val="F6F6F6"/>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300" b="1" u="none" strike="noStrike" cap="none">
                          <a:solidFill>
                            <a:srgbClr val="111111"/>
                          </a:solidFill>
                          <a:latin typeface="DM Sans"/>
                          <a:ea typeface="DM Sans"/>
                          <a:cs typeface="DM Sans"/>
                          <a:sym typeface="DM Sans"/>
                        </a:rPr>
                        <a:t>CAUSES</a:t>
                      </a:r>
                      <a:endParaRPr sz="1300" b="1" u="none" strike="noStrike" cap="none">
                        <a:solidFill>
                          <a:srgbClr val="111111"/>
                        </a:solidFill>
                        <a:latin typeface="DM Sans"/>
                        <a:ea typeface="DM Sans"/>
                        <a:cs typeface="DM Sans"/>
                        <a:sym typeface="DM Sans"/>
                      </a:endParaRPr>
                    </a:p>
                  </a:txBody>
                  <a:tcPr marL="91425" marR="91425" marT="91425" marB="91425" anchor="ctr">
                    <a:lnL w="9525" cap="flat" cmpd="sng">
                      <a:solidFill>
                        <a:srgbClr val="555555"/>
                      </a:solidFill>
                      <a:prstDash val="solid"/>
                      <a:round/>
                      <a:headEnd type="none" w="sm" len="sm"/>
                      <a:tailEnd type="none" w="sm" len="sm"/>
                    </a:lnL>
                    <a:lnR w="9525" cap="flat" cmpd="sng">
                      <a:solidFill>
                        <a:srgbClr val="555555"/>
                      </a:solidFill>
                      <a:prstDash val="solid"/>
                      <a:round/>
                      <a:headEnd type="none" w="sm" len="sm"/>
                      <a:tailEnd type="none" w="sm" len="sm"/>
                    </a:lnR>
                    <a:lnT w="9525" cap="flat" cmpd="sng">
                      <a:solidFill>
                        <a:srgbClr val="555555"/>
                      </a:solidFill>
                      <a:prstDash val="solid"/>
                      <a:round/>
                      <a:headEnd type="none" w="sm" len="sm"/>
                      <a:tailEnd type="none" w="sm" len="sm"/>
                    </a:lnT>
                    <a:lnB w="9525" cap="flat" cmpd="sng">
                      <a:solidFill>
                        <a:srgbClr val="555555"/>
                      </a:solidFill>
                      <a:prstDash val="solid"/>
                      <a:round/>
                      <a:headEnd type="none" w="sm" len="sm"/>
                      <a:tailEnd type="none" w="sm" len="sm"/>
                    </a:lnB>
                    <a:solidFill>
                      <a:srgbClr val="F6F6F6"/>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300" b="1" u="none" strike="noStrike" cap="none">
                          <a:solidFill>
                            <a:srgbClr val="111111"/>
                          </a:solidFill>
                          <a:latin typeface="DM Sans"/>
                          <a:ea typeface="DM Sans"/>
                          <a:cs typeface="DM Sans"/>
                          <a:sym typeface="DM Sans"/>
                        </a:rPr>
                        <a:t>IMPACT</a:t>
                      </a:r>
                      <a:endParaRPr sz="1300" b="1" u="none" strike="noStrike" cap="none">
                        <a:solidFill>
                          <a:srgbClr val="111111"/>
                        </a:solidFill>
                        <a:latin typeface="DM Sans"/>
                        <a:ea typeface="DM Sans"/>
                        <a:cs typeface="DM Sans"/>
                        <a:sym typeface="DM Sans"/>
                      </a:endParaRPr>
                    </a:p>
                  </a:txBody>
                  <a:tcPr marL="91425" marR="91425" marT="91425" marB="91425" anchor="ctr">
                    <a:lnL w="9525" cap="flat" cmpd="sng">
                      <a:solidFill>
                        <a:srgbClr val="555555"/>
                      </a:solidFill>
                      <a:prstDash val="solid"/>
                      <a:round/>
                      <a:headEnd type="none" w="sm" len="sm"/>
                      <a:tailEnd type="none" w="sm" len="sm"/>
                    </a:lnL>
                    <a:lnR w="9525" cap="flat" cmpd="sng">
                      <a:solidFill>
                        <a:srgbClr val="555555"/>
                      </a:solidFill>
                      <a:prstDash val="solid"/>
                      <a:round/>
                      <a:headEnd type="none" w="sm" len="sm"/>
                      <a:tailEnd type="none" w="sm" len="sm"/>
                    </a:lnR>
                    <a:lnT w="9525" cap="flat" cmpd="sng">
                      <a:solidFill>
                        <a:srgbClr val="555555"/>
                      </a:solidFill>
                      <a:prstDash val="solid"/>
                      <a:round/>
                      <a:headEnd type="none" w="sm" len="sm"/>
                      <a:tailEnd type="none" w="sm" len="sm"/>
                    </a:lnT>
                    <a:lnB w="9525" cap="flat" cmpd="sng">
                      <a:solidFill>
                        <a:srgbClr val="555555"/>
                      </a:solidFill>
                      <a:prstDash val="solid"/>
                      <a:round/>
                      <a:headEnd type="none" w="sm" len="sm"/>
                      <a:tailEnd type="none" w="sm" len="sm"/>
                    </a:lnB>
                    <a:solidFill>
                      <a:srgbClr val="F6F6F6"/>
                    </a:solidFill>
                  </a:tcPr>
                </a:tc>
                <a:extLst>
                  <a:ext uri="{0D108BD9-81ED-4DB2-BD59-A6C34878D82A}">
                    <a16:rowId xmlns:a16="http://schemas.microsoft.com/office/drawing/2014/main" val="10000"/>
                  </a:ext>
                </a:extLst>
              </a:tr>
              <a:tr h="560750">
                <a:tc>
                  <a:txBody>
                    <a:bodyPr/>
                    <a:lstStyle/>
                    <a:p>
                      <a:pPr marL="0" marR="0" lvl="0" indent="0" algn="l" rtl="0">
                        <a:lnSpc>
                          <a:spcPct val="100000"/>
                        </a:lnSpc>
                        <a:spcBef>
                          <a:spcPts val="0"/>
                        </a:spcBef>
                        <a:spcAft>
                          <a:spcPts val="0"/>
                        </a:spcAft>
                        <a:buClr>
                          <a:srgbClr val="000000"/>
                        </a:buClr>
                        <a:buSzPts val="1300"/>
                        <a:buFont typeface="Arial"/>
                        <a:buNone/>
                      </a:pPr>
                      <a:r>
                        <a:rPr lang="en-US" sz="1300" b="1" u="none" strike="noStrike" cap="none">
                          <a:solidFill>
                            <a:srgbClr val="111111"/>
                          </a:solidFill>
                          <a:latin typeface="DM Sans"/>
                          <a:ea typeface="DM Sans"/>
                          <a:cs typeface="DM Sans"/>
                          <a:sym typeface="DM Sans"/>
                        </a:rPr>
                        <a:t>Psychological Factors</a:t>
                      </a:r>
                      <a:endParaRPr sz="1300" b="1" u="none" strike="noStrike" cap="none">
                        <a:solidFill>
                          <a:srgbClr val="111111"/>
                        </a:solidFill>
                        <a:latin typeface="DM Sans"/>
                        <a:ea typeface="DM Sans"/>
                        <a:cs typeface="DM Sans"/>
                        <a:sym typeface="DM Sans"/>
                      </a:endParaRPr>
                    </a:p>
                  </a:txBody>
                  <a:tcPr marL="91425" marR="91425" marT="91425" marB="91425" anchor="ctr">
                    <a:lnL w="9525" cap="flat" cmpd="sng">
                      <a:solidFill>
                        <a:srgbClr val="555555"/>
                      </a:solidFill>
                      <a:prstDash val="solid"/>
                      <a:round/>
                      <a:headEnd type="none" w="sm" len="sm"/>
                      <a:tailEnd type="none" w="sm" len="sm"/>
                    </a:lnL>
                    <a:lnR w="9525" cap="flat" cmpd="sng">
                      <a:solidFill>
                        <a:srgbClr val="555555"/>
                      </a:solidFill>
                      <a:prstDash val="solid"/>
                      <a:round/>
                      <a:headEnd type="none" w="sm" len="sm"/>
                      <a:tailEnd type="none" w="sm" len="sm"/>
                    </a:lnR>
                    <a:lnT w="9525" cap="flat" cmpd="sng">
                      <a:solidFill>
                        <a:srgbClr val="555555"/>
                      </a:solidFill>
                      <a:prstDash val="solid"/>
                      <a:round/>
                      <a:headEnd type="none" w="sm" len="sm"/>
                      <a:tailEnd type="none" w="sm" len="sm"/>
                    </a:lnT>
                    <a:lnB w="9525" cap="flat" cmpd="sng">
                      <a:solidFill>
                        <a:srgbClr val="555555"/>
                      </a:solidFill>
                      <a:prstDash val="solid"/>
                      <a:round/>
                      <a:headEnd type="none" w="sm" len="sm"/>
                      <a:tailEnd type="none" w="sm" len="sm"/>
                    </a:lnB>
                  </a:tcPr>
                </a:tc>
                <a:tc>
                  <a:txBody>
                    <a:bodyPr/>
                    <a:lstStyle/>
                    <a:p>
                      <a:pPr marL="0" marR="0" lvl="0" indent="0" algn="l" rtl="0">
                        <a:lnSpc>
                          <a:spcPct val="110882"/>
                        </a:lnSpc>
                        <a:spcBef>
                          <a:spcPts val="0"/>
                        </a:spcBef>
                        <a:spcAft>
                          <a:spcPts val="0"/>
                        </a:spcAft>
                        <a:buClr>
                          <a:srgbClr val="000000"/>
                        </a:buClr>
                        <a:buSzPts val="1300"/>
                        <a:buFont typeface="Arial"/>
                        <a:buNone/>
                      </a:pPr>
                      <a:r>
                        <a:rPr lang="en-US" sz="1300" u="none" strike="noStrike" cap="none">
                          <a:solidFill>
                            <a:srgbClr val="111111"/>
                          </a:solidFill>
                          <a:latin typeface="DM Sans"/>
                          <a:ea typeface="DM Sans"/>
                          <a:cs typeface="DM Sans"/>
                          <a:sym typeface="DM Sans"/>
                        </a:rPr>
                        <a:t>Lack of confidence, fear of failure, excessive pressure, burnout, negative comparisons</a:t>
                      </a:r>
                      <a:endParaRPr sz="1300" u="none" strike="noStrike" cap="none">
                        <a:solidFill>
                          <a:srgbClr val="111111"/>
                        </a:solidFill>
                      </a:endParaRPr>
                    </a:p>
                  </a:txBody>
                  <a:tcPr marL="91425" marR="91425" marT="91425" marB="91425">
                    <a:lnL w="9525" cap="flat" cmpd="sng">
                      <a:solidFill>
                        <a:srgbClr val="555555"/>
                      </a:solidFill>
                      <a:prstDash val="solid"/>
                      <a:round/>
                      <a:headEnd type="none" w="sm" len="sm"/>
                      <a:tailEnd type="none" w="sm" len="sm"/>
                    </a:lnL>
                    <a:lnR w="9525" cap="flat" cmpd="sng">
                      <a:solidFill>
                        <a:srgbClr val="555555"/>
                      </a:solidFill>
                      <a:prstDash val="solid"/>
                      <a:round/>
                      <a:headEnd type="none" w="sm" len="sm"/>
                      <a:tailEnd type="none" w="sm" len="sm"/>
                    </a:lnR>
                    <a:lnT w="9525" cap="flat" cmpd="sng">
                      <a:solidFill>
                        <a:srgbClr val="555555"/>
                      </a:solidFill>
                      <a:prstDash val="solid"/>
                      <a:round/>
                      <a:headEnd type="none" w="sm" len="sm"/>
                      <a:tailEnd type="none" w="sm" len="sm"/>
                    </a:lnT>
                    <a:lnB w="9525" cap="flat" cmpd="sng">
                      <a:solidFill>
                        <a:srgbClr val="555555"/>
                      </a:solidFill>
                      <a:prstDash val="solid"/>
                      <a:round/>
                      <a:headEnd type="none" w="sm" len="sm"/>
                      <a:tailEnd type="none" w="sm" len="sm"/>
                    </a:lnB>
                  </a:tcPr>
                </a:tc>
                <a:tc>
                  <a:txBody>
                    <a:bodyPr/>
                    <a:lstStyle/>
                    <a:p>
                      <a:pPr marL="0" marR="0" lvl="0" indent="0" algn="l" rtl="0">
                        <a:lnSpc>
                          <a:spcPct val="110882"/>
                        </a:lnSpc>
                        <a:spcBef>
                          <a:spcPts val="0"/>
                        </a:spcBef>
                        <a:spcAft>
                          <a:spcPts val="0"/>
                        </a:spcAft>
                        <a:buClr>
                          <a:srgbClr val="000000"/>
                        </a:buClr>
                        <a:buSzPts val="1300"/>
                        <a:buFont typeface="Arial"/>
                        <a:buNone/>
                      </a:pPr>
                      <a:r>
                        <a:rPr lang="en-US" sz="1300" u="none" strike="noStrike" cap="none">
                          <a:solidFill>
                            <a:srgbClr val="111111"/>
                          </a:solidFill>
                          <a:latin typeface="DM Sans"/>
                          <a:ea typeface="DM Sans"/>
                          <a:cs typeface="DM Sans"/>
                          <a:sym typeface="DM Sans"/>
                        </a:rPr>
                        <a:t>Loss of motivation, early dropout</a:t>
                      </a:r>
                      <a:endParaRPr sz="1300" u="none" strike="noStrike" cap="none">
                        <a:solidFill>
                          <a:srgbClr val="111111"/>
                        </a:solidFill>
                      </a:endParaRPr>
                    </a:p>
                  </a:txBody>
                  <a:tcPr marL="91425" marR="91425" marT="91425" marB="91425" anchor="ctr">
                    <a:lnL w="9525" cap="flat" cmpd="sng">
                      <a:solidFill>
                        <a:srgbClr val="555555"/>
                      </a:solidFill>
                      <a:prstDash val="solid"/>
                      <a:round/>
                      <a:headEnd type="none" w="sm" len="sm"/>
                      <a:tailEnd type="none" w="sm" len="sm"/>
                    </a:lnL>
                    <a:lnR w="9525" cap="flat" cmpd="sng">
                      <a:solidFill>
                        <a:srgbClr val="555555"/>
                      </a:solidFill>
                      <a:prstDash val="solid"/>
                      <a:round/>
                      <a:headEnd type="none" w="sm" len="sm"/>
                      <a:tailEnd type="none" w="sm" len="sm"/>
                    </a:lnR>
                    <a:lnT w="9525" cap="flat" cmpd="sng">
                      <a:solidFill>
                        <a:srgbClr val="555555"/>
                      </a:solidFill>
                      <a:prstDash val="solid"/>
                      <a:round/>
                      <a:headEnd type="none" w="sm" len="sm"/>
                      <a:tailEnd type="none" w="sm" len="sm"/>
                    </a:lnT>
                    <a:lnB w="9525" cap="flat" cmpd="sng">
                      <a:solidFill>
                        <a:srgbClr val="555555"/>
                      </a:solidFill>
                      <a:prstDash val="solid"/>
                      <a:round/>
                      <a:headEnd type="none" w="sm" len="sm"/>
                      <a:tailEnd type="none" w="sm" len="sm"/>
                    </a:lnB>
                  </a:tcPr>
                </a:tc>
                <a:extLst>
                  <a:ext uri="{0D108BD9-81ED-4DB2-BD59-A6C34878D82A}">
                    <a16:rowId xmlns:a16="http://schemas.microsoft.com/office/drawing/2014/main" val="10001"/>
                  </a:ext>
                </a:extLst>
              </a:tr>
              <a:tr h="560750">
                <a:tc>
                  <a:txBody>
                    <a:bodyPr/>
                    <a:lstStyle/>
                    <a:p>
                      <a:pPr marL="0" marR="0" lvl="0" indent="0" algn="l" rtl="0">
                        <a:lnSpc>
                          <a:spcPct val="110882"/>
                        </a:lnSpc>
                        <a:spcBef>
                          <a:spcPts val="0"/>
                        </a:spcBef>
                        <a:spcAft>
                          <a:spcPts val="0"/>
                        </a:spcAft>
                        <a:buClr>
                          <a:srgbClr val="000000"/>
                        </a:buClr>
                        <a:buSzPts val="1300"/>
                        <a:buFont typeface="Arial"/>
                        <a:buNone/>
                      </a:pPr>
                      <a:r>
                        <a:rPr lang="en-US" sz="1300" b="1" u="none" strike="noStrike" cap="none">
                          <a:solidFill>
                            <a:srgbClr val="111111"/>
                          </a:solidFill>
                          <a:latin typeface="DM Sans"/>
                          <a:ea typeface="DM Sans"/>
                          <a:cs typeface="DM Sans"/>
                          <a:sym typeface="DM Sans"/>
                        </a:rPr>
                        <a:t>Physical Factors</a:t>
                      </a:r>
                      <a:endParaRPr sz="1300" u="none" strike="noStrike" cap="none"/>
                    </a:p>
                  </a:txBody>
                  <a:tcPr marL="91425" marR="91425" marT="91425" marB="91425" anchor="ctr">
                    <a:lnL w="9525" cap="flat" cmpd="sng">
                      <a:solidFill>
                        <a:srgbClr val="555555"/>
                      </a:solidFill>
                      <a:prstDash val="solid"/>
                      <a:round/>
                      <a:headEnd type="none" w="sm" len="sm"/>
                      <a:tailEnd type="none" w="sm" len="sm"/>
                    </a:lnL>
                    <a:lnR w="9525" cap="flat" cmpd="sng">
                      <a:solidFill>
                        <a:srgbClr val="555555"/>
                      </a:solidFill>
                      <a:prstDash val="solid"/>
                      <a:round/>
                      <a:headEnd type="none" w="sm" len="sm"/>
                      <a:tailEnd type="none" w="sm" len="sm"/>
                    </a:lnR>
                    <a:lnT w="9525" cap="flat" cmpd="sng">
                      <a:solidFill>
                        <a:srgbClr val="555555"/>
                      </a:solidFill>
                      <a:prstDash val="solid"/>
                      <a:round/>
                      <a:headEnd type="none" w="sm" len="sm"/>
                      <a:tailEnd type="none" w="sm" len="sm"/>
                    </a:lnT>
                    <a:lnB w="9525" cap="flat" cmpd="sng">
                      <a:solidFill>
                        <a:srgbClr val="555555"/>
                      </a:solidFill>
                      <a:prstDash val="solid"/>
                      <a:round/>
                      <a:headEnd type="none" w="sm" len="sm"/>
                      <a:tailEnd type="none" w="sm" len="sm"/>
                    </a:lnB>
                  </a:tcPr>
                </a:tc>
                <a:tc>
                  <a:txBody>
                    <a:bodyPr/>
                    <a:lstStyle/>
                    <a:p>
                      <a:pPr marL="0" marR="0" lvl="0" indent="0" algn="l" rtl="0">
                        <a:lnSpc>
                          <a:spcPct val="110882"/>
                        </a:lnSpc>
                        <a:spcBef>
                          <a:spcPts val="0"/>
                        </a:spcBef>
                        <a:spcAft>
                          <a:spcPts val="0"/>
                        </a:spcAft>
                        <a:buClr>
                          <a:srgbClr val="000000"/>
                        </a:buClr>
                        <a:buSzPts val="1300"/>
                        <a:buFont typeface="Arial"/>
                        <a:buNone/>
                      </a:pPr>
                      <a:r>
                        <a:rPr lang="en-US" sz="1300" u="none" strike="noStrike" cap="none">
                          <a:solidFill>
                            <a:srgbClr val="111111"/>
                          </a:solidFill>
                          <a:latin typeface="DM Sans"/>
                          <a:ea typeface="DM Sans"/>
                          <a:cs typeface="DM Sans"/>
                          <a:sym typeface="DM Sans"/>
                        </a:rPr>
                        <a:t>Injuries, overtraining, poor recovery routines, lack of load management</a:t>
                      </a:r>
                      <a:endParaRPr sz="1300" u="none" strike="noStrike" cap="none">
                        <a:solidFill>
                          <a:srgbClr val="111111"/>
                        </a:solidFill>
                      </a:endParaRPr>
                    </a:p>
                  </a:txBody>
                  <a:tcPr marL="91425" marR="91425" marT="91425" marB="91425">
                    <a:lnL w="9525" cap="flat" cmpd="sng">
                      <a:solidFill>
                        <a:srgbClr val="555555"/>
                      </a:solidFill>
                      <a:prstDash val="solid"/>
                      <a:round/>
                      <a:headEnd type="none" w="sm" len="sm"/>
                      <a:tailEnd type="none" w="sm" len="sm"/>
                    </a:lnL>
                    <a:lnR w="9525" cap="flat" cmpd="sng">
                      <a:solidFill>
                        <a:srgbClr val="555555"/>
                      </a:solidFill>
                      <a:prstDash val="solid"/>
                      <a:round/>
                      <a:headEnd type="none" w="sm" len="sm"/>
                      <a:tailEnd type="none" w="sm" len="sm"/>
                    </a:lnR>
                    <a:lnT w="9525" cap="flat" cmpd="sng">
                      <a:solidFill>
                        <a:srgbClr val="555555"/>
                      </a:solidFill>
                      <a:prstDash val="solid"/>
                      <a:round/>
                      <a:headEnd type="none" w="sm" len="sm"/>
                      <a:tailEnd type="none" w="sm" len="sm"/>
                    </a:lnT>
                    <a:lnB w="9525" cap="flat" cmpd="sng">
                      <a:solidFill>
                        <a:srgbClr val="555555"/>
                      </a:solidFill>
                      <a:prstDash val="solid"/>
                      <a:round/>
                      <a:headEnd type="none" w="sm" len="sm"/>
                      <a:tailEnd type="none" w="sm" len="sm"/>
                    </a:lnB>
                  </a:tcPr>
                </a:tc>
                <a:tc>
                  <a:txBody>
                    <a:bodyPr/>
                    <a:lstStyle/>
                    <a:p>
                      <a:pPr marL="0" marR="0" lvl="0" indent="0" algn="l" rtl="0">
                        <a:lnSpc>
                          <a:spcPct val="110882"/>
                        </a:lnSpc>
                        <a:spcBef>
                          <a:spcPts val="0"/>
                        </a:spcBef>
                        <a:spcAft>
                          <a:spcPts val="0"/>
                        </a:spcAft>
                        <a:buClr>
                          <a:srgbClr val="000000"/>
                        </a:buClr>
                        <a:buSzPts val="1300"/>
                        <a:buFont typeface="Arial"/>
                        <a:buNone/>
                      </a:pPr>
                      <a:r>
                        <a:rPr lang="en-US" sz="1300" u="none" strike="noStrike" cap="none">
                          <a:solidFill>
                            <a:srgbClr val="111111"/>
                          </a:solidFill>
                          <a:latin typeface="DM Sans"/>
                          <a:ea typeface="DM Sans"/>
                          <a:cs typeface="DM Sans"/>
                          <a:sym typeface="DM Sans"/>
                        </a:rPr>
                        <a:t>Reduced physical performance, chronic issues</a:t>
                      </a:r>
                      <a:endParaRPr sz="1300" u="none" strike="noStrike" cap="none">
                        <a:solidFill>
                          <a:srgbClr val="111111"/>
                        </a:solidFill>
                      </a:endParaRPr>
                    </a:p>
                  </a:txBody>
                  <a:tcPr marL="91425" marR="91425" marT="91425" marB="91425" anchor="ctr">
                    <a:lnL w="9525" cap="flat" cmpd="sng">
                      <a:solidFill>
                        <a:srgbClr val="555555"/>
                      </a:solidFill>
                      <a:prstDash val="solid"/>
                      <a:round/>
                      <a:headEnd type="none" w="sm" len="sm"/>
                      <a:tailEnd type="none" w="sm" len="sm"/>
                    </a:lnL>
                    <a:lnR w="9525" cap="flat" cmpd="sng">
                      <a:solidFill>
                        <a:srgbClr val="555555"/>
                      </a:solidFill>
                      <a:prstDash val="solid"/>
                      <a:round/>
                      <a:headEnd type="none" w="sm" len="sm"/>
                      <a:tailEnd type="none" w="sm" len="sm"/>
                    </a:lnR>
                    <a:lnT w="9525" cap="flat" cmpd="sng">
                      <a:solidFill>
                        <a:srgbClr val="555555"/>
                      </a:solidFill>
                      <a:prstDash val="solid"/>
                      <a:round/>
                      <a:headEnd type="none" w="sm" len="sm"/>
                      <a:tailEnd type="none" w="sm" len="sm"/>
                    </a:lnT>
                    <a:lnB w="9525" cap="flat" cmpd="sng">
                      <a:solidFill>
                        <a:srgbClr val="555555"/>
                      </a:solidFill>
                      <a:prstDash val="solid"/>
                      <a:round/>
                      <a:headEnd type="none" w="sm" len="sm"/>
                      <a:tailEnd type="none" w="sm" len="sm"/>
                    </a:lnB>
                  </a:tcPr>
                </a:tc>
                <a:extLst>
                  <a:ext uri="{0D108BD9-81ED-4DB2-BD59-A6C34878D82A}">
                    <a16:rowId xmlns:a16="http://schemas.microsoft.com/office/drawing/2014/main" val="10002"/>
                  </a:ext>
                </a:extLst>
              </a:tr>
              <a:tr h="560750">
                <a:tc>
                  <a:txBody>
                    <a:bodyPr/>
                    <a:lstStyle/>
                    <a:p>
                      <a:pPr marL="0" marR="0" lvl="0" indent="0" algn="l" rtl="0">
                        <a:lnSpc>
                          <a:spcPct val="110882"/>
                        </a:lnSpc>
                        <a:spcBef>
                          <a:spcPts val="0"/>
                        </a:spcBef>
                        <a:spcAft>
                          <a:spcPts val="0"/>
                        </a:spcAft>
                        <a:buClr>
                          <a:srgbClr val="000000"/>
                        </a:buClr>
                        <a:buSzPts val="1300"/>
                        <a:buFont typeface="Arial"/>
                        <a:buNone/>
                      </a:pPr>
                      <a:r>
                        <a:rPr lang="en-US" sz="1300" b="1" u="none" strike="noStrike" cap="none">
                          <a:solidFill>
                            <a:srgbClr val="111111"/>
                          </a:solidFill>
                          <a:latin typeface="DM Sans"/>
                          <a:ea typeface="DM Sans"/>
                          <a:cs typeface="DM Sans"/>
                          <a:sym typeface="DM Sans"/>
                        </a:rPr>
                        <a:t>Developmental Factors</a:t>
                      </a:r>
                      <a:endParaRPr sz="1300" u="none" strike="noStrike" cap="none"/>
                    </a:p>
                  </a:txBody>
                  <a:tcPr marL="91425" marR="91425" marT="91425" marB="91425" anchor="ctr">
                    <a:lnL w="9525" cap="flat" cmpd="sng">
                      <a:solidFill>
                        <a:srgbClr val="555555"/>
                      </a:solidFill>
                      <a:prstDash val="solid"/>
                      <a:round/>
                      <a:headEnd type="none" w="sm" len="sm"/>
                      <a:tailEnd type="none" w="sm" len="sm"/>
                    </a:lnL>
                    <a:lnR w="9525" cap="flat" cmpd="sng">
                      <a:solidFill>
                        <a:srgbClr val="555555"/>
                      </a:solidFill>
                      <a:prstDash val="solid"/>
                      <a:round/>
                      <a:headEnd type="none" w="sm" len="sm"/>
                      <a:tailEnd type="none" w="sm" len="sm"/>
                    </a:lnR>
                    <a:lnT w="9525" cap="flat" cmpd="sng">
                      <a:solidFill>
                        <a:srgbClr val="555555"/>
                      </a:solidFill>
                      <a:prstDash val="solid"/>
                      <a:round/>
                      <a:headEnd type="none" w="sm" len="sm"/>
                      <a:tailEnd type="none" w="sm" len="sm"/>
                    </a:lnT>
                    <a:lnB w="9525" cap="flat" cmpd="sng">
                      <a:solidFill>
                        <a:srgbClr val="555555"/>
                      </a:solidFill>
                      <a:prstDash val="solid"/>
                      <a:round/>
                      <a:headEnd type="none" w="sm" len="sm"/>
                      <a:tailEnd type="none" w="sm" len="sm"/>
                    </a:lnB>
                  </a:tcPr>
                </a:tc>
                <a:tc>
                  <a:txBody>
                    <a:bodyPr/>
                    <a:lstStyle/>
                    <a:p>
                      <a:pPr marL="0" marR="0" lvl="0" indent="0" algn="l" rtl="0">
                        <a:lnSpc>
                          <a:spcPct val="110882"/>
                        </a:lnSpc>
                        <a:spcBef>
                          <a:spcPts val="0"/>
                        </a:spcBef>
                        <a:spcAft>
                          <a:spcPts val="0"/>
                        </a:spcAft>
                        <a:buClr>
                          <a:srgbClr val="000000"/>
                        </a:buClr>
                        <a:buSzPts val="1300"/>
                        <a:buFont typeface="Arial"/>
                        <a:buNone/>
                      </a:pPr>
                      <a:r>
                        <a:rPr lang="en-US" sz="1300" u="none" strike="noStrike" cap="none">
                          <a:solidFill>
                            <a:srgbClr val="111111"/>
                          </a:solidFill>
                          <a:latin typeface="DM Sans"/>
                          <a:ea typeface="DM Sans"/>
                          <a:cs typeface="DM Sans"/>
                          <a:sym typeface="DM Sans"/>
                        </a:rPr>
                        <a:t>Non-individualized training, absence of feedback, lack of data-driven progression plans</a:t>
                      </a:r>
                      <a:endParaRPr sz="1300" u="none" strike="noStrike" cap="none">
                        <a:solidFill>
                          <a:srgbClr val="111111"/>
                        </a:solidFill>
                      </a:endParaRPr>
                    </a:p>
                  </a:txBody>
                  <a:tcPr marL="91425" marR="91425" marT="91425" marB="91425">
                    <a:lnL w="9525" cap="flat" cmpd="sng">
                      <a:solidFill>
                        <a:srgbClr val="555555"/>
                      </a:solidFill>
                      <a:prstDash val="solid"/>
                      <a:round/>
                      <a:headEnd type="none" w="sm" len="sm"/>
                      <a:tailEnd type="none" w="sm" len="sm"/>
                    </a:lnL>
                    <a:lnR w="9525" cap="flat" cmpd="sng">
                      <a:solidFill>
                        <a:srgbClr val="555555"/>
                      </a:solidFill>
                      <a:prstDash val="solid"/>
                      <a:round/>
                      <a:headEnd type="none" w="sm" len="sm"/>
                      <a:tailEnd type="none" w="sm" len="sm"/>
                    </a:lnR>
                    <a:lnT w="9525" cap="flat" cmpd="sng">
                      <a:solidFill>
                        <a:srgbClr val="555555"/>
                      </a:solidFill>
                      <a:prstDash val="solid"/>
                      <a:round/>
                      <a:headEnd type="none" w="sm" len="sm"/>
                      <a:tailEnd type="none" w="sm" len="sm"/>
                    </a:lnT>
                    <a:lnB w="9525" cap="flat" cmpd="sng">
                      <a:solidFill>
                        <a:srgbClr val="555555"/>
                      </a:solidFill>
                      <a:prstDash val="solid"/>
                      <a:round/>
                      <a:headEnd type="none" w="sm" len="sm"/>
                      <a:tailEnd type="none" w="sm" len="sm"/>
                    </a:lnB>
                  </a:tcPr>
                </a:tc>
                <a:tc>
                  <a:txBody>
                    <a:bodyPr/>
                    <a:lstStyle/>
                    <a:p>
                      <a:pPr marL="0" marR="0" lvl="0" indent="0" algn="l" rtl="0">
                        <a:lnSpc>
                          <a:spcPct val="110882"/>
                        </a:lnSpc>
                        <a:spcBef>
                          <a:spcPts val="0"/>
                        </a:spcBef>
                        <a:spcAft>
                          <a:spcPts val="0"/>
                        </a:spcAft>
                        <a:buClr>
                          <a:srgbClr val="000000"/>
                        </a:buClr>
                        <a:buSzPts val="1300"/>
                        <a:buFont typeface="Arial"/>
                        <a:buNone/>
                      </a:pPr>
                      <a:r>
                        <a:rPr lang="en-US" sz="1300" u="none" strike="noStrike" cap="none">
                          <a:solidFill>
                            <a:srgbClr val="111111"/>
                          </a:solidFill>
                          <a:latin typeface="DM Sans"/>
                          <a:ea typeface="DM Sans"/>
                          <a:cs typeface="DM Sans"/>
                          <a:sym typeface="DM Sans"/>
                        </a:rPr>
                        <a:t>Technical and physical stagnation</a:t>
                      </a:r>
                      <a:endParaRPr sz="1300" u="none" strike="noStrike" cap="none">
                        <a:solidFill>
                          <a:srgbClr val="111111"/>
                        </a:solidFill>
                      </a:endParaRPr>
                    </a:p>
                  </a:txBody>
                  <a:tcPr marL="91425" marR="91425" marT="91425" marB="91425" anchor="ctr">
                    <a:lnL w="9525" cap="flat" cmpd="sng">
                      <a:solidFill>
                        <a:srgbClr val="555555"/>
                      </a:solidFill>
                      <a:prstDash val="solid"/>
                      <a:round/>
                      <a:headEnd type="none" w="sm" len="sm"/>
                      <a:tailEnd type="none" w="sm" len="sm"/>
                    </a:lnL>
                    <a:lnR w="9525" cap="flat" cmpd="sng">
                      <a:solidFill>
                        <a:srgbClr val="555555"/>
                      </a:solidFill>
                      <a:prstDash val="solid"/>
                      <a:round/>
                      <a:headEnd type="none" w="sm" len="sm"/>
                      <a:tailEnd type="none" w="sm" len="sm"/>
                    </a:lnR>
                    <a:lnT w="9525" cap="flat" cmpd="sng">
                      <a:solidFill>
                        <a:srgbClr val="555555"/>
                      </a:solidFill>
                      <a:prstDash val="solid"/>
                      <a:round/>
                      <a:headEnd type="none" w="sm" len="sm"/>
                      <a:tailEnd type="none" w="sm" len="sm"/>
                    </a:lnT>
                    <a:lnB w="9525" cap="flat" cmpd="sng">
                      <a:solidFill>
                        <a:srgbClr val="555555"/>
                      </a:solidFill>
                      <a:prstDash val="solid"/>
                      <a:round/>
                      <a:headEnd type="none" w="sm" len="sm"/>
                      <a:tailEnd type="none" w="sm" len="sm"/>
                    </a:lnB>
                  </a:tcPr>
                </a:tc>
                <a:extLst>
                  <a:ext uri="{0D108BD9-81ED-4DB2-BD59-A6C34878D82A}">
                    <a16:rowId xmlns:a16="http://schemas.microsoft.com/office/drawing/2014/main" val="10003"/>
                  </a:ext>
                </a:extLst>
              </a:tr>
              <a:tr h="560750">
                <a:tc>
                  <a:txBody>
                    <a:bodyPr/>
                    <a:lstStyle/>
                    <a:p>
                      <a:pPr marL="0" marR="0" lvl="0" indent="0" algn="l" rtl="0">
                        <a:lnSpc>
                          <a:spcPct val="150000"/>
                        </a:lnSpc>
                        <a:spcBef>
                          <a:spcPts val="0"/>
                        </a:spcBef>
                        <a:spcAft>
                          <a:spcPts val="0"/>
                        </a:spcAft>
                        <a:buClr>
                          <a:srgbClr val="000000"/>
                        </a:buClr>
                        <a:buSzPts val="1300"/>
                        <a:buFont typeface="Arial"/>
                        <a:buNone/>
                      </a:pPr>
                      <a:r>
                        <a:rPr lang="en-US" sz="1300" b="1" u="none" strike="noStrike" cap="none">
                          <a:solidFill>
                            <a:srgbClr val="111111"/>
                          </a:solidFill>
                          <a:latin typeface="DM Sans"/>
                          <a:ea typeface="DM Sans"/>
                          <a:cs typeface="DM Sans"/>
                          <a:sym typeface="DM Sans"/>
                        </a:rPr>
                        <a:t>Educational &amp; Family Factors</a:t>
                      </a:r>
                      <a:endParaRPr sz="1300" u="none" strike="noStrike" cap="none"/>
                    </a:p>
                  </a:txBody>
                  <a:tcPr marL="91425" marR="91425" marT="91425" marB="91425" anchor="ctr">
                    <a:lnL w="9525" cap="flat" cmpd="sng">
                      <a:solidFill>
                        <a:srgbClr val="555555"/>
                      </a:solidFill>
                      <a:prstDash val="solid"/>
                      <a:round/>
                      <a:headEnd type="none" w="sm" len="sm"/>
                      <a:tailEnd type="none" w="sm" len="sm"/>
                    </a:lnL>
                    <a:lnR w="9525" cap="flat" cmpd="sng">
                      <a:solidFill>
                        <a:srgbClr val="555555"/>
                      </a:solidFill>
                      <a:prstDash val="solid"/>
                      <a:round/>
                      <a:headEnd type="none" w="sm" len="sm"/>
                      <a:tailEnd type="none" w="sm" len="sm"/>
                    </a:lnR>
                    <a:lnT w="9525" cap="flat" cmpd="sng">
                      <a:solidFill>
                        <a:srgbClr val="555555"/>
                      </a:solidFill>
                      <a:prstDash val="solid"/>
                      <a:round/>
                      <a:headEnd type="none" w="sm" len="sm"/>
                      <a:tailEnd type="none" w="sm" len="sm"/>
                    </a:lnT>
                    <a:lnB w="9525" cap="flat" cmpd="sng">
                      <a:solidFill>
                        <a:srgbClr val="555555"/>
                      </a:solidFill>
                      <a:prstDash val="solid"/>
                      <a:round/>
                      <a:headEnd type="none" w="sm" len="sm"/>
                      <a:tailEnd type="none" w="sm" len="sm"/>
                    </a:lnB>
                  </a:tcPr>
                </a:tc>
                <a:tc>
                  <a:txBody>
                    <a:bodyPr/>
                    <a:lstStyle/>
                    <a:p>
                      <a:pPr marL="0" marR="0" lvl="0" indent="0" algn="l" rtl="0">
                        <a:lnSpc>
                          <a:spcPct val="110882"/>
                        </a:lnSpc>
                        <a:spcBef>
                          <a:spcPts val="0"/>
                        </a:spcBef>
                        <a:spcAft>
                          <a:spcPts val="0"/>
                        </a:spcAft>
                        <a:buClr>
                          <a:srgbClr val="000000"/>
                        </a:buClr>
                        <a:buSzPts val="1300"/>
                        <a:buFont typeface="Arial"/>
                        <a:buNone/>
                      </a:pPr>
                      <a:r>
                        <a:rPr lang="en-US" sz="1300" u="none" strike="noStrike" cap="none">
                          <a:solidFill>
                            <a:srgbClr val="111111"/>
                          </a:solidFill>
                          <a:latin typeface="DM Sans"/>
                          <a:ea typeface="DM Sans"/>
                          <a:cs typeface="DM Sans"/>
                          <a:sym typeface="DM Sans"/>
                        </a:rPr>
                        <a:t>Difficulty balancing school and sport, lack of family support, unrealistic expectations</a:t>
                      </a:r>
                      <a:endParaRPr sz="1300" u="none" strike="noStrike" cap="none">
                        <a:solidFill>
                          <a:srgbClr val="111111"/>
                        </a:solidFill>
                      </a:endParaRPr>
                    </a:p>
                  </a:txBody>
                  <a:tcPr marL="91425" marR="91425" marT="91425" marB="91425">
                    <a:lnL w="9525" cap="flat" cmpd="sng">
                      <a:solidFill>
                        <a:srgbClr val="555555"/>
                      </a:solidFill>
                      <a:prstDash val="solid"/>
                      <a:round/>
                      <a:headEnd type="none" w="sm" len="sm"/>
                      <a:tailEnd type="none" w="sm" len="sm"/>
                    </a:lnL>
                    <a:lnR w="9525" cap="flat" cmpd="sng">
                      <a:solidFill>
                        <a:srgbClr val="555555"/>
                      </a:solidFill>
                      <a:prstDash val="solid"/>
                      <a:round/>
                      <a:headEnd type="none" w="sm" len="sm"/>
                      <a:tailEnd type="none" w="sm" len="sm"/>
                    </a:lnR>
                    <a:lnT w="9525" cap="flat" cmpd="sng">
                      <a:solidFill>
                        <a:srgbClr val="555555"/>
                      </a:solidFill>
                      <a:prstDash val="solid"/>
                      <a:round/>
                      <a:headEnd type="none" w="sm" len="sm"/>
                      <a:tailEnd type="none" w="sm" len="sm"/>
                    </a:lnT>
                    <a:lnB w="9525" cap="flat" cmpd="sng">
                      <a:solidFill>
                        <a:srgbClr val="555555"/>
                      </a:solidFill>
                      <a:prstDash val="solid"/>
                      <a:round/>
                      <a:headEnd type="none" w="sm" len="sm"/>
                      <a:tailEnd type="none" w="sm" len="sm"/>
                    </a:lnB>
                  </a:tcPr>
                </a:tc>
                <a:tc>
                  <a:txBody>
                    <a:bodyPr/>
                    <a:lstStyle/>
                    <a:p>
                      <a:pPr marL="0" marR="0" lvl="0" indent="0" algn="l" rtl="0">
                        <a:lnSpc>
                          <a:spcPct val="110882"/>
                        </a:lnSpc>
                        <a:spcBef>
                          <a:spcPts val="0"/>
                        </a:spcBef>
                        <a:spcAft>
                          <a:spcPts val="0"/>
                        </a:spcAft>
                        <a:buClr>
                          <a:srgbClr val="000000"/>
                        </a:buClr>
                        <a:buSzPts val="1300"/>
                        <a:buFont typeface="Arial"/>
                        <a:buNone/>
                      </a:pPr>
                      <a:r>
                        <a:rPr lang="en-US" sz="1300" u="none" strike="noStrike" cap="none">
                          <a:solidFill>
                            <a:srgbClr val="111111"/>
                          </a:solidFill>
                          <a:latin typeface="DM Sans"/>
                          <a:ea typeface="DM Sans"/>
                          <a:cs typeface="DM Sans"/>
                          <a:sym typeface="DM Sans"/>
                        </a:rPr>
                        <a:t>Emotional instability and disengagement</a:t>
                      </a:r>
                      <a:endParaRPr sz="1300" u="none" strike="noStrike" cap="none">
                        <a:solidFill>
                          <a:srgbClr val="111111"/>
                        </a:solidFill>
                      </a:endParaRPr>
                    </a:p>
                  </a:txBody>
                  <a:tcPr marL="91425" marR="91425" marT="91425" marB="91425" anchor="ctr">
                    <a:lnL w="9525" cap="flat" cmpd="sng">
                      <a:solidFill>
                        <a:srgbClr val="555555"/>
                      </a:solidFill>
                      <a:prstDash val="solid"/>
                      <a:round/>
                      <a:headEnd type="none" w="sm" len="sm"/>
                      <a:tailEnd type="none" w="sm" len="sm"/>
                    </a:lnL>
                    <a:lnR w="9525" cap="flat" cmpd="sng">
                      <a:solidFill>
                        <a:srgbClr val="555555"/>
                      </a:solidFill>
                      <a:prstDash val="solid"/>
                      <a:round/>
                      <a:headEnd type="none" w="sm" len="sm"/>
                      <a:tailEnd type="none" w="sm" len="sm"/>
                    </a:lnR>
                    <a:lnT w="9525" cap="flat" cmpd="sng">
                      <a:solidFill>
                        <a:srgbClr val="555555"/>
                      </a:solidFill>
                      <a:prstDash val="solid"/>
                      <a:round/>
                      <a:headEnd type="none" w="sm" len="sm"/>
                      <a:tailEnd type="none" w="sm" len="sm"/>
                    </a:lnT>
                    <a:lnB w="9525" cap="flat" cmpd="sng">
                      <a:solidFill>
                        <a:srgbClr val="555555"/>
                      </a:solidFill>
                      <a:prstDash val="solid"/>
                      <a:round/>
                      <a:headEnd type="none" w="sm" len="sm"/>
                      <a:tailEnd type="none" w="sm" len="sm"/>
                    </a:lnB>
                  </a:tcPr>
                </a:tc>
                <a:extLst>
                  <a:ext uri="{0D108BD9-81ED-4DB2-BD59-A6C34878D82A}">
                    <a16:rowId xmlns:a16="http://schemas.microsoft.com/office/drawing/2014/main" val="10004"/>
                  </a:ext>
                </a:extLst>
              </a:tr>
              <a:tr h="560750">
                <a:tc>
                  <a:txBody>
                    <a:bodyPr/>
                    <a:lstStyle/>
                    <a:p>
                      <a:pPr marL="0" marR="0" lvl="0" indent="0" algn="l" rtl="0">
                        <a:lnSpc>
                          <a:spcPct val="150000"/>
                        </a:lnSpc>
                        <a:spcBef>
                          <a:spcPts val="0"/>
                        </a:spcBef>
                        <a:spcAft>
                          <a:spcPts val="0"/>
                        </a:spcAft>
                        <a:buClr>
                          <a:srgbClr val="000000"/>
                        </a:buClr>
                        <a:buSzPts val="1300"/>
                        <a:buFont typeface="Arial"/>
                        <a:buNone/>
                      </a:pPr>
                      <a:r>
                        <a:rPr lang="en-US" sz="1300" b="1" u="none" strike="noStrike" cap="none">
                          <a:solidFill>
                            <a:srgbClr val="111111"/>
                          </a:solidFill>
                          <a:latin typeface="DM Sans"/>
                          <a:ea typeface="DM Sans"/>
                          <a:cs typeface="DM Sans"/>
                          <a:sym typeface="DM Sans"/>
                        </a:rPr>
                        <a:t>Organizational &amp; Structural Factors</a:t>
                      </a:r>
                      <a:endParaRPr sz="1300" u="none" strike="noStrike" cap="none"/>
                    </a:p>
                  </a:txBody>
                  <a:tcPr marL="91425" marR="91425" marT="91425" marB="91425" anchor="ctr">
                    <a:lnL w="9525" cap="flat" cmpd="sng">
                      <a:solidFill>
                        <a:srgbClr val="555555"/>
                      </a:solidFill>
                      <a:prstDash val="solid"/>
                      <a:round/>
                      <a:headEnd type="none" w="sm" len="sm"/>
                      <a:tailEnd type="none" w="sm" len="sm"/>
                    </a:lnL>
                    <a:lnR w="9525" cap="flat" cmpd="sng">
                      <a:solidFill>
                        <a:srgbClr val="555555"/>
                      </a:solidFill>
                      <a:prstDash val="solid"/>
                      <a:round/>
                      <a:headEnd type="none" w="sm" len="sm"/>
                      <a:tailEnd type="none" w="sm" len="sm"/>
                    </a:lnR>
                    <a:lnT w="9525" cap="flat" cmpd="sng">
                      <a:solidFill>
                        <a:srgbClr val="555555"/>
                      </a:solidFill>
                      <a:prstDash val="solid"/>
                      <a:round/>
                      <a:headEnd type="none" w="sm" len="sm"/>
                      <a:tailEnd type="none" w="sm" len="sm"/>
                    </a:lnT>
                    <a:lnB w="9525" cap="flat" cmpd="sng">
                      <a:solidFill>
                        <a:srgbClr val="555555"/>
                      </a:solidFill>
                      <a:prstDash val="solid"/>
                      <a:round/>
                      <a:headEnd type="none" w="sm" len="sm"/>
                      <a:tailEnd type="none" w="sm" len="sm"/>
                    </a:lnB>
                  </a:tcPr>
                </a:tc>
                <a:tc>
                  <a:txBody>
                    <a:bodyPr/>
                    <a:lstStyle/>
                    <a:p>
                      <a:pPr marL="0" marR="0" lvl="0" indent="0" algn="l" rtl="0">
                        <a:lnSpc>
                          <a:spcPct val="110882"/>
                        </a:lnSpc>
                        <a:spcBef>
                          <a:spcPts val="0"/>
                        </a:spcBef>
                        <a:spcAft>
                          <a:spcPts val="0"/>
                        </a:spcAft>
                        <a:buClr>
                          <a:srgbClr val="000000"/>
                        </a:buClr>
                        <a:buSzPts val="1300"/>
                        <a:buFont typeface="Arial"/>
                        <a:buNone/>
                      </a:pPr>
                      <a:r>
                        <a:rPr lang="en-US" sz="1300" u="none" strike="noStrike" cap="none">
                          <a:solidFill>
                            <a:srgbClr val="111111"/>
                          </a:solidFill>
                          <a:latin typeface="DM Sans"/>
                          <a:ea typeface="DM Sans"/>
                          <a:cs typeface="DM Sans"/>
                          <a:sym typeface="DM Sans"/>
                        </a:rPr>
                        <a:t>Poor scouting, lack of player follow-up, no objective performance indicators</a:t>
                      </a:r>
                      <a:endParaRPr sz="1300" u="none" strike="noStrike" cap="none">
                        <a:solidFill>
                          <a:srgbClr val="111111"/>
                        </a:solidFill>
                      </a:endParaRPr>
                    </a:p>
                  </a:txBody>
                  <a:tcPr marL="91425" marR="91425" marT="91425" marB="91425">
                    <a:lnL w="9525" cap="flat" cmpd="sng">
                      <a:solidFill>
                        <a:srgbClr val="555555"/>
                      </a:solidFill>
                      <a:prstDash val="solid"/>
                      <a:round/>
                      <a:headEnd type="none" w="sm" len="sm"/>
                      <a:tailEnd type="none" w="sm" len="sm"/>
                    </a:lnL>
                    <a:lnR w="9525" cap="flat" cmpd="sng">
                      <a:solidFill>
                        <a:srgbClr val="555555"/>
                      </a:solidFill>
                      <a:prstDash val="solid"/>
                      <a:round/>
                      <a:headEnd type="none" w="sm" len="sm"/>
                      <a:tailEnd type="none" w="sm" len="sm"/>
                    </a:lnR>
                    <a:lnT w="9525" cap="flat" cmpd="sng">
                      <a:solidFill>
                        <a:srgbClr val="555555"/>
                      </a:solidFill>
                      <a:prstDash val="solid"/>
                      <a:round/>
                      <a:headEnd type="none" w="sm" len="sm"/>
                      <a:tailEnd type="none" w="sm" len="sm"/>
                    </a:lnT>
                    <a:lnB w="9525" cap="flat" cmpd="sng">
                      <a:solidFill>
                        <a:srgbClr val="555555"/>
                      </a:solidFill>
                      <a:prstDash val="solid"/>
                      <a:round/>
                      <a:headEnd type="none" w="sm" len="sm"/>
                      <a:tailEnd type="none" w="sm" len="sm"/>
                    </a:lnB>
                  </a:tcPr>
                </a:tc>
                <a:tc>
                  <a:txBody>
                    <a:bodyPr/>
                    <a:lstStyle/>
                    <a:p>
                      <a:pPr marL="0" marR="0" lvl="0" indent="0" algn="l" rtl="0">
                        <a:lnSpc>
                          <a:spcPct val="110882"/>
                        </a:lnSpc>
                        <a:spcBef>
                          <a:spcPts val="0"/>
                        </a:spcBef>
                        <a:spcAft>
                          <a:spcPts val="0"/>
                        </a:spcAft>
                        <a:buClr>
                          <a:srgbClr val="000000"/>
                        </a:buClr>
                        <a:buSzPts val="1300"/>
                        <a:buFont typeface="Arial"/>
                        <a:buNone/>
                      </a:pPr>
                      <a:r>
                        <a:rPr lang="en-US" sz="1300" u="none" strike="noStrike" cap="none">
                          <a:solidFill>
                            <a:srgbClr val="111111"/>
                          </a:solidFill>
                          <a:latin typeface="DM Sans"/>
                          <a:ea typeface="DM Sans"/>
                          <a:cs typeface="DM Sans"/>
                          <a:sym typeface="DM Sans"/>
                        </a:rPr>
                        <a:t>Talent loss due to systemic inefficiency</a:t>
                      </a:r>
                      <a:endParaRPr sz="1300" u="none" strike="noStrike" cap="none">
                        <a:solidFill>
                          <a:srgbClr val="111111"/>
                        </a:solidFill>
                      </a:endParaRPr>
                    </a:p>
                  </a:txBody>
                  <a:tcPr marL="91425" marR="91425" marT="91425" marB="91425" anchor="ctr">
                    <a:lnL w="9525" cap="flat" cmpd="sng">
                      <a:solidFill>
                        <a:srgbClr val="555555"/>
                      </a:solidFill>
                      <a:prstDash val="solid"/>
                      <a:round/>
                      <a:headEnd type="none" w="sm" len="sm"/>
                      <a:tailEnd type="none" w="sm" len="sm"/>
                    </a:lnL>
                    <a:lnR w="9525" cap="flat" cmpd="sng">
                      <a:solidFill>
                        <a:srgbClr val="555555"/>
                      </a:solidFill>
                      <a:prstDash val="solid"/>
                      <a:round/>
                      <a:headEnd type="none" w="sm" len="sm"/>
                      <a:tailEnd type="none" w="sm" len="sm"/>
                    </a:lnR>
                    <a:lnT w="9525" cap="flat" cmpd="sng">
                      <a:solidFill>
                        <a:srgbClr val="555555"/>
                      </a:solidFill>
                      <a:prstDash val="solid"/>
                      <a:round/>
                      <a:headEnd type="none" w="sm" len="sm"/>
                      <a:tailEnd type="none" w="sm" len="sm"/>
                    </a:lnT>
                    <a:lnB w="9525" cap="flat" cmpd="sng">
                      <a:solidFill>
                        <a:srgbClr val="555555"/>
                      </a:solidFill>
                      <a:prstDash val="solid"/>
                      <a:round/>
                      <a:headEnd type="none" w="sm" len="sm"/>
                      <a:tailEnd type="none" w="sm" len="sm"/>
                    </a:lnB>
                  </a:tcPr>
                </a:tc>
                <a:extLst>
                  <a:ext uri="{0D108BD9-81ED-4DB2-BD59-A6C34878D82A}">
                    <a16:rowId xmlns:a16="http://schemas.microsoft.com/office/drawing/2014/main" val="10005"/>
                  </a:ext>
                </a:extLst>
              </a:tr>
              <a:tr h="560750">
                <a:tc>
                  <a:txBody>
                    <a:bodyPr/>
                    <a:lstStyle/>
                    <a:p>
                      <a:pPr marL="0" marR="0" lvl="0" indent="0" algn="l" rtl="0">
                        <a:lnSpc>
                          <a:spcPct val="150000"/>
                        </a:lnSpc>
                        <a:spcBef>
                          <a:spcPts val="0"/>
                        </a:spcBef>
                        <a:spcAft>
                          <a:spcPts val="0"/>
                        </a:spcAft>
                        <a:buClr>
                          <a:srgbClr val="000000"/>
                        </a:buClr>
                        <a:buSzPts val="1300"/>
                        <a:buFont typeface="Arial"/>
                        <a:buNone/>
                      </a:pPr>
                      <a:r>
                        <a:rPr lang="en-US" sz="1300" b="1" u="none" strike="noStrike" cap="none">
                          <a:solidFill>
                            <a:srgbClr val="111111"/>
                          </a:solidFill>
                          <a:latin typeface="DM Sans"/>
                          <a:ea typeface="DM Sans"/>
                          <a:cs typeface="DM Sans"/>
                          <a:sym typeface="DM Sans"/>
                        </a:rPr>
                        <a:t>Economic &amp; Social Factors</a:t>
                      </a:r>
                      <a:endParaRPr sz="1300" u="none" strike="noStrike" cap="none"/>
                    </a:p>
                  </a:txBody>
                  <a:tcPr marL="91425" marR="91425" marT="91425" marB="91425" anchor="ctr">
                    <a:lnL w="9525" cap="flat" cmpd="sng">
                      <a:solidFill>
                        <a:srgbClr val="555555"/>
                      </a:solidFill>
                      <a:prstDash val="solid"/>
                      <a:round/>
                      <a:headEnd type="none" w="sm" len="sm"/>
                      <a:tailEnd type="none" w="sm" len="sm"/>
                    </a:lnL>
                    <a:lnR w="9525" cap="flat" cmpd="sng">
                      <a:solidFill>
                        <a:srgbClr val="555555"/>
                      </a:solidFill>
                      <a:prstDash val="solid"/>
                      <a:round/>
                      <a:headEnd type="none" w="sm" len="sm"/>
                      <a:tailEnd type="none" w="sm" len="sm"/>
                    </a:lnR>
                    <a:lnT w="9525" cap="flat" cmpd="sng">
                      <a:solidFill>
                        <a:srgbClr val="555555"/>
                      </a:solidFill>
                      <a:prstDash val="solid"/>
                      <a:round/>
                      <a:headEnd type="none" w="sm" len="sm"/>
                      <a:tailEnd type="none" w="sm" len="sm"/>
                    </a:lnT>
                    <a:lnB w="9525" cap="flat" cmpd="sng">
                      <a:solidFill>
                        <a:srgbClr val="555555"/>
                      </a:solidFill>
                      <a:prstDash val="solid"/>
                      <a:round/>
                      <a:headEnd type="none" w="sm" len="sm"/>
                      <a:tailEnd type="none" w="sm" len="sm"/>
                    </a:lnB>
                  </a:tcPr>
                </a:tc>
                <a:tc>
                  <a:txBody>
                    <a:bodyPr/>
                    <a:lstStyle/>
                    <a:p>
                      <a:pPr marL="0" marR="0" lvl="0" indent="0" algn="l" rtl="0">
                        <a:lnSpc>
                          <a:spcPct val="110882"/>
                        </a:lnSpc>
                        <a:spcBef>
                          <a:spcPts val="0"/>
                        </a:spcBef>
                        <a:spcAft>
                          <a:spcPts val="0"/>
                        </a:spcAft>
                        <a:buClr>
                          <a:srgbClr val="000000"/>
                        </a:buClr>
                        <a:buSzPts val="1300"/>
                        <a:buFont typeface="Arial"/>
                        <a:buNone/>
                      </a:pPr>
                      <a:r>
                        <a:rPr lang="en-US" sz="1300" u="none" strike="noStrike" cap="none">
                          <a:solidFill>
                            <a:srgbClr val="111111"/>
                          </a:solidFill>
                          <a:latin typeface="DM Sans"/>
                          <a:ea typeface="DM Sans"/>
                          <a:cs typeface="DM Sans"/>
                          <a:sym typeface="DM Sans"/>
                        </a:rPr>
                        <a:t>High costs, inequality of opportunity, lack of scholarships or financial support</a:t>
                      </a:r>
                      <a:endParaRPr sz="1300" u="none" strike="noStrike" cap="none">
                        <a:solidFill>
                          <a:srgbClr val="111111"/>
                        </a:solidFill>
                      </a:endParaRPr>
                    </a:p>
                  </a:txBody>
                  <a:tcPr marL="91425" marR="91425" marT="91425" marB="91425">
                    <a:lnL w="9525" cap="flat" cmpd="sng">
                      <a:solidFill>
                        <a:srgbClr val="555555"/>
                      </a:solidFill>
                      <a:prstDash val="solid"/>
                      <a:round/>
                      <a:headEnd type="none" w="sm" len="sm"/>
                      <a:tailEnd type="none" w="sm" len="sm"/>
                    </a:lnL>
                    <a:lnR w="9525" cap="flat" cmpd="sng">
                      <a:solidFill>
                        <a:srgbClr val="555555"/>
                      </a:solidFill>
                      <a:prstDash val="solid"/>
                      <a:round/>
                      <a:headEnd type="none" w="sm" len="sm"/>
                      <a:tailEnd type="none" w="sm" len="sm"/>
                    </a:lnR>
                    <a:lnT w="9525" cap="flat" cmpd="sng">
                      <a:solidFill>
                        <a:srgbClr val="555555"/>
                      </a:solidFill>
                      <a:prstDash val="solid"/>
                      <a:round/>
                      <a:headEnd type="none" w="sm" len="sm"/>
                      <a:tailEnd type="none" w="sm" len="sm"/>
                    </a:lnT>
                    <a:lnB w="9525" cap="flat" cmpd="sng">
                      <a:solidFill>
                        <a:srgbClr val="555555"/>
                      </a:solidFill>
                      <a:prstDash val="solid"/>
                      <a:round/>
                      <a:headEnd type="none" w="sm" len="sm"/>
                      <a:tailEnd type="none" w="sm" len="sm"/>
                    </a:lnB>
                  </a:tcPr>
                </a:tc>
                <a:tc>
                  <a:txBody>
                    <a:bodyPr/>
                    <a:lstStyle/>
                    <a:p>
                      <a:pPr marL="0" marR="0" lvl="0" indent="0" algn="l" rtl="0">
                        <a:lnSpc>
                          <a:spcPct val="110882"/>
                        </a:lnSpc>
                        <a:spcBef>
                          <a:spcPts val="0"/>
                        </a:spcBef>
                        <a:spcAft>
                          <a:spcPts val="0"/>
                        </a:spcAft>
                        <a:buClr>
                          <a:srgbClr val="000000"/>
                        </a:buClr>
                        <a:buSzPts val="1300"/>
                        <a:buFont typeface="Arial"/>
                        <a:buNone/>
                      </a:pPr>
                      <a:r>
                        <a:rPr lang="en-US" sz="1300" u="none" strike="noStrike" cap="none">
                          <a:solidFill>
                            <a:srgbClr val="111111"/>
                          </a:solidFill>
                          <a:latin typeface="DM Sans"/>
                          <a:ea typeface="DM Sans"/>
                          <a:cs typeface="DM Sans"/>
                          <a:sym typeface="DM Sans"/>
                        </a:rPr>
                        <a:t>Exclusion of lower-income talent</a:t>
                      </a:r>
                      <a:endParaRPr sz="1300" u="none" strike="noStrike" cap="none">
                        <a:solidFill>
                          <a:srgbClr val="111111"/>
                        </a:solidFill>
                      </a:endParaRPr>
                    </a:p>
                  </a:txBody>
                  <a:tcPr marL="91425" marR="91425" marT="91425" marB="91425" anchor="ctr">
                    <a:lnL w="9525" cap="flat" cmpd="sng">
                      <a:solidFill>
                        <a:srgbClr val="555555"/>
                      </a:solidFill>
                      <a:prstDash val="solid"/>
                      <a:round/>
                      <a:headEnd type="none" w="sm" len="sm"/>
                      <a:tailEnd type="none" w="sm" len="sm"/>
                    </a:lnL>
                    <a:lnR w="9525" cap="flat" cmpd="sng">
                      <a:solidFill>
                        <a:srgbClr val="555555"/>
                      </a:solidFill>
                      <a:prstDash val="solid"/>
                      <a:round/>
                      <a:headEnd type="none" w="sm" len="sm"/>
                      <a:tailEnd type="none" w="sm" len="sm"/>
                    </a:lnR>
                    <a:lnT w="9525" cap="flat" cmpd="sng">
                      <a:solidFill>
                        <a:srgbClr val="555555"/>
                      </a:solidFill>
                      <a:prstDash val="solid"/>
                      <a:round/>
                      <a:headEnd type="none" w="sm" len="sm"/>
                      <a:tailEnd type="none" w="sm" len="sm"/>
                    </a:lnT>
                    <a:lnB w="9525" cap="flat" cmpd="sng">
                      <a:solidFill>
                        <a:srgbClr val="555555"/>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
        <p:nvSpPr>
          <p:cNvPr id="245" name="Google Shape;245;g3f3be2ea3b0_0_110"/>
          <p:cNvSpPr/>
          <p:nvPr/>
        </p:nvSpPr>
        <p:spPr>
          <a:xfrm>
            <a:off x="628800" y="1158250"/>
            <a:ext cx="11163300" cy="6987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111111"/>
              </a:buClr>
              <a:buSzPts val="5000"/>
              <a:buFont typeface="Barlow Semi Condensed"/>
              <a:buNone/>
            </a:pPr>
            <a:r>
              <a:rPr lang="en-US" sz="5000" b="1" i="0" u="none" strike="noStrike" cap="none">
                <a:solidFill>
                  <a:srgbClr val="111111"/>
                </a:solidFill>
                <a:latin typeface="Barlow Semi Condensed"/>
                <a:ea typeface="Barlow Semi Condensed"/>
                <a:cs typeface="Barlow Semi Condensed"/>
                <a:sym typeface="Barlow Semi Condensed"/>
              </a:rPr>
              <a:t>Causes &amp; Impact</a:t>
            </a:r>
            <a:r>
              <a:rPr lang="en-US" sz="5000" b="1" i="0" u="none" strike="noStrike" cap="none">
                <a:solidFill>
                  <a:srgbClr val="FF395F"/>
                </a:solidFill>
                <a:latin typeface="Barlow Semi Condensed"/>
                <a:ea typeface="Barlow Semi Condensed"/>
                <a:cs typeface="Barlow Semi Condensed"/>
                <a:sym typeface="Barlow Semi Condensed"/>
              </a:rPr>
              <a:t>.</a:t>
            </a:r>
            <a:endParaRPr sz="5000" b="1" i="0" u="none" strike="noStrike" cap="none">
              <a:solidFill>
                <a:srgbClr val="111111"/>
              </a:solidFill>
              <a:latin typeface="Barlow Semi Condensed"/>
              <a:ea typeface="Barlow Semi Condensed"/>
              <a:cs typeface="Barlow Semi Condensed"/>
              <a:sym typeface="Barlow Semi Condense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50"/>
        <p:cNvGrpSpPr/>
        <p:nvPr/>
      </p:nvGrpSpPr>
      <p:grpSpPr>
        <a:xfrm>
          <a:off x="0" y="0"/>
          <a:ext cx="0" cy="0"/>
          <a:chOff x="0" y="0"/>
          <a:chExt cx="0" cy="0"/>
        </a:xfrm>
      </p:grpSpPr>
      <p:sp>
        <p:nvSpPr>
          <p:cNvPr id="251" name="Google Shape;251;g3f3be2ea3b0_0_117"/>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FF395F"/>
                </a:solidFill>
                <a:latin typeface="Barlow Semi Condensed"/>
                <a:ea typeface="Barlow Semi Condensed"/>
                <a:cs typeface="Barlow Semi Condensed"/>
                <a:sym typeface="Barlow Semi Condensed"/>
              </a:rPr>
              <a:t>02</a:t>
            </a:r>
            <a:r>
              <a:rPr lang="en-US" sz="1000" b="1" i="0" u="none" strike="noStrike" cap="none">
                <a:solidFill>
                  <a:srgbClr val="444444"/>
                </a:solidFill>
                <a:latin typeface="Barlow Semi Condensed"/>
                <a:ea typeface="Barlow Semi Condensed"/>
                <a:cs typeface="Barlow Semi Condensed"/>
                <a:sym typeface="Barlow Semi Condensed"/>
              </a:rPr>
              <a:t> MAIN CAUSES OF DROPOUT AND ATTRITION</a:t>
            </a:r>
            <a:endParaRPr sz="1000" b="1" i="0" u="none" strike="noStrike" cap="none">
              <a:solidFill>
                <a:srgbClr val="FF395F"/>
              </a:solidFill>
              <a:latin typeface="Barlow Semi Condensed"/>
              <a:ea typeface="Barlow Semi Condensed"/>
              <a:cs typeface="Barlow Semi Condensed"/>
              <a:sym typeface="Barlow Semi Condensed"/>
            </a:endParaRPr>
          </a:p>
        </p:txBody>
      </p:sp>
      <p:sp>
        <p:nvSpPr>
          <p:cNvPr id="252" name="Google Shape;252;g3f3be2ea3b0_0_117"/>
          <p:cNvSpPr/>
          <p:nvPr/>
        </p:nvSpPr>
        <p:spPr>
          <a:xfrm>
            <a:off x="685800" y="1158250"/>
            <a:ext cx="11086500" cy="1005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5000"/>
              <a:buFont typeface="Barlow Semi Condensed"/>
              <a:buNone/>
            </a:pPr>
            <a:r>
              <a:rPr lang="en-US" sz="5000" b="1" i="0" u="none" strike="noStrike" cap="none">
                <a:solidFill>
                  <a:srgbClr val="111111"/>
                </a:solidFill>
                <a:latin typeface="Barlow Semi Condensed"/>
                <a:ea typeface="Barlow Semi Condensed"/>
                <a:cs typeface="Barlow Semi Condensed"/>
                <a:sym typeface="Barlow Semi Condensed"/>
              </a:rPr>
              <a:t>Structural Flaws in the Traditional Model</a:t>
            </a:r>
            <a:r>
              <a:rPr lang="en-US" sz="5000" b="1" i="0" u="none" strike="noStrike" cap="none">
                <a:solidFill>
                  <a:srgbClr val="FF395F"/>
                </a:solidFill>
                <a:latin typeface="Barlow Semi Condensed"/>
                <a:ea typeface="Barlow Semi Condensed"/>
                <a:cs typeface="Barlow Semi Condensed"/>
                <a:sym typeface="Barlow Semi Condensed"/>
              </a:rPr>
              <a:t>.</a:t>
            </a:r>
            <a:endParaRPr sz="5000" b="1" i="0" u="none" strike="noStrike" cap="none">
              <a:solidFill>
                <a:srgbClr val="111111"/>
              </a:solidFill>
              <a:latin typeface="Barlow Semi Condensed"/>
              <a:ea typeface="Barlow Semi Condensed"/>
              <a:cs typeface="Barlow Semi Condensed"/>
              <a:sym typeface="Barlow Semi Condensed"/>
            </a:endParaRPr>
          </a:p>
        </p:txBody>
      </p:sp>
      <p:sp>
        <p:nvSpPr>
          <p:cNvPr id="253" name="Google Shape;253;g3f3be2ea3b0_0_117"/>
          <p:cNvSpPr/>
          <p:nvPr/>
        </p:nvSpPr>
        <p:spPr>
          <a:xfrm>
            <a:off x="685800" y="2317650"/>
            <a:ext cx="8801100" cy="26226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444444"/>
              </a:buClr>
              <a:buSzPts val="1300"/>
              <a:buFont typeface="DM Sans"/>
              <a:buNone/>
            </a:pPr>
            <a:r>
              <a:rPr lang="en-US" sz="1600" b="0" i="0" u="none" strike="noStrike" cap="none">
                <a:solidFill>
                  <a:srgbClr val="FF395F"/>
                </a:solidFill>
                <a:latin typeface="DM Sans"/>
                <a:ea typeface="DM Sans"/>
                <a:cs typeface="DM Sans"/>
                <a:sym typeface="DM Sans"/>
              </a:rPr>
              <a:t>● </a:t>
            </a:r>
            <a:r>
              <a:rPr lang="en-US" sz="1600" b="0" i="0" u="none" strike="noStrike" cap="none">
                <a:solidFill>
                  <a:srgbClr val="111111"/>
                </a:solidFill>
                <a:latin typeface="DM Sans"/>
                <a:ea typeface="DM Sans"/>
                <a:cs typeface="DM Sans"/>
                <a:sym typeface="DM Sans"/>
              </a:rPr>
              <a:t>Standardized training: everyone trains the same but develops differently</a:t>
            </a:r>
            <a:endParaRPr sz="16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600" b="0" i="0" u="none" strike="noStrike" cap="none">
                <a:solidFill>
                  <a:srgbClr val="FF395F"/>
                </a:solidFill>
                <a:latin typeface="DM Sans"/>
                <a:ea typeface="DM Sans"/>
                <a:cs typeface="DM Sans"/>
                <a:sym typeface="DM Sans"/>
              </a:rPr>
              <a:t>● </a:t>
            </a:r>
            <a:r>
              <a:rPr lang="en-US" sz="1600" b="0" i="0" u="none" strike="noStrike" cap="none">
                <a:solidFill>
                  <a:srgbClr val="111111"/>
                </a:solidFill>
                <a:latin typeface="DM Sans"/>
                <a:ea typeface="DM Sans"/>
                <a:cs typeface="DM Sans"/>
                <a:sym typeface="DM Sans"/>
              </a:rPr>
              <a:t>Limited monitoring: fragmented between physical, technical and psychological aspects</a:t>
            </a:r>
            <a:endParaRPr sz="16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600" b="0" i="0" u="none" strike="noStrike" cap="none">
                <a:solidFill>
                  <a:srgbClr val="FF395F"/>
                </a:solidFill>
                <a:latin typeface="DM Sans"/>
                <a:ea typeface="DM Sans"/>
                <a:cs typeface="DM Sans"/>
                <a:sym typeface="DM Sans"/>
              </a:rPr>
              <a:t>● </a:t>
            </a:r>
            <a:r>
              <a:rPr lang="en-US" sz="1600" b="0" i="0" u="none" strike="noStrike" cap="none">
                <a:solidFill>
                  <a:srgbClr val="111111"/>
                </a:solidFill>
                <a:latin typeface="DM Sans"/>
                <a:ea typeface="DM Sans"/>
                <a:cs typeface="DM Sans"/>
                <a:sym typeface="DM Sans"/>
              </a:rPr>
              <a:t>Lack of integration between performance, health and education</a:t>
            </a:r>
            <a:endParaRPr sz="16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600" b="0" i="0" u="none" strike="noStrike" cap="none">
                <a:solidFill>
                  <a:srgbClr val="FF395F"/>
                </a:solidFill>
                <a:latin typeface="DM Sans"/>
                <a:ea typeface="DM Sans"/>
                <a:cs typeface="DM Sans"/>
                <a:sym typeface="DM Sans"/>
              </a:rPr>
              <a:t>● </a:t>
            </a:r>
            <a:r>
              <a:rPr lang="en-US" sz="1600" b="0" i="0" u="none" strike="noStrike" cap="none">
                <a:solidFill>
                  <a:srgbClr val="111111"/>
                </a:solidFill>
                <a:latin typeface="DM Sans"/>
                <a:ea typeface="DM Sans"/>
                <a:cs typeface="DM Sans"/>
                <a:sym typeface="DM Sans"/>
              </a:rPr>
              <a:t>Decisions based on perception, not evidence</a:t>
            </a:r>
            <a:endParaRPr sz="16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600" b="0" i="0" u="none" strike="noStrike" cap="none">
                <a:solidFill>
                  <a:srgbClr val="FF395F"/>
                </a:solidFill>
                <a:latin typeface="DM Sans"/>
                <a:ea typeface="DM Sans"/>
                <a:cs typeface="DM Sans"/>
                <a:sym typeface="DM Sans"/>
              </a:rPr>
              <a:t>● </a:t>
            </a:r>
            <a:r>
              <a:rPr lang="en-US" sz="1600" b="0" i="0" u="none" strike="noStrike" cap="none">
                <a:solidFill>
                  <a:srgbClr val="111111"/>
                </a:solidFill>
                <a:latin typeface="DM Sans"/>
                <a:ea typeface="DM Sans"/>
                <a:cs typeface="DM Sans"/>
                <a:sym typeface="DM Sans"/>
              </a:rPr>
              <a:t>No longitudinal data tracking of athletes' progression over time</a:t>
            </a:r>
            <a:endParaRPr sz="16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endParaRPr sz="16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endParaRPr sz="16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endParaRPr sz="16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endParaRPr sz="16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1000"/>
              </a:spcAft>
              <a:buClr>
                <a:srgbClr val="444444"/>
              </a:buClr>
              <a:buSzPts val="1300"/>
              <a:buFont typeface="DM Sans"/>
              <a:buNone/>
            </a:pPr>
            <a:endParaRPr sz="1600" b="0" i="0" u="none" strike="noStrike" cap="none">
              <a:solidFill>
                <a:srgbClr val="111111"/>
              </a:solidFill>
              <a:latin typeface="DM Sans"/>
              <a:ea typeface="DM Sans"/>
              <a:cs typeface="DM Sans"/>
              <a:sym typeface="DM Sans"/>
            </a:endParaRPr>
          </a:p>
        </p:txBody>
      </p:sp>
      <p:sp>
        <p:nvSpPr>
          <p:cNvPr id="254" name="Google Shape;254;g3f3be2ea3b0_0_117"/>
          <p:cNvSpPr/>
          <p:nvPr/>
        </p:nvSpPr>
        <p:spPr>
          <a:xfrm>
            <a:off x="685800" y="4672847"/>
            <a:ext cx="10042800" cy="1617000"/>
          </a:xfrm>
          <a:prstGeom prst="rect">
            <a:avLst/>
          </a:prstGeom>
          <a:noFill/>
          <a:ln>
            <a:noFill/>
          </a:ln>
        </p:spPr>
        <p:txBody>
          <a:bodyPr spcFirstLastPara="1" wrap="square" lIns="25400" tIns="25400" rIns="25400" bIns="25400" anchor="t" anchorCtr="0">
            <a:noAutofit/>
          </a:bodyPr>
          <a:lstStyle/>
          <a:p>
            <a:pPr marL="0" marR="0" lvl="0" indent="0" algn="l" rtl="0">
              <a:lnSpc>
                <a:spcPct val="114000"/>
              </a:lnSpc>
              <a:spcBef>
                <a:spcPts val="0"/>
              </a:spcBef>
              <a:spcAft>
                <a:spcPts val="0"/>
              </a:spcAft>
              <a:buClr>
                <a:srgbClr val="111111"/>
              </a:buClr>
              <a:buSzPts val="2025"/>
              <a:buFont typeface="Barlow Semi Condensed"/>
              <a:buNone/>
            </a:pPr>
            <a:r>
              <a:rPr lang="en-US" sz="2400" b="0" i="0" u="none" strike="noStrike" cap="none">
                <a:solidFill>
                  <a:srgbClr val="111111"/>
                </a:solidFill>
                <a:latin typeface="Barlow Semi Condensed"/>
                <a:ea typeface="Barlow Semi Condensed"/>
                <a:cs typeface="Barlow Semi Condensed"/>
                <a:sym typeface="Barlow Semi Condensed"/>
              </a:rPr>
              <a:t>These weaknesses explain why so many players never reach their full potential:</a:t>
            </a:r>
            <a:endParaRPr sz="2400" b="0" i="0" u="none" strike="noStrike" cap="none">
              <a:solidFill>
                <a:srgbClr val="111111"/>
              </a:solidFill>
              <a:highlight>
                <a:srgbClr val="E9FF00"/>
              </a:highlight>
              <a:latin typeface="Barlow Semi Condensed"/>
              <a:ea typeface="Barlow Semi Condensed"/>
              <a:cs typeface="Barlow Semi Condensed"/>
              <a:sym typeface="Barlow Semi Condensed"/>
            </a:endParaRPr>
          </a:p>
          <a:p>
            <a:pPr marL="0" marR="0" lvl="0" indent="0" algn="l" rtl="0">
              <a:lnSpc>
                <a:spcPct val="114000"/>
              </a:lnSpc>
              <a:spcBef>
                <a:spcPts val="1000"/>
              </a:spcBef>
              <a:spcAft>
                <a:spcPts val="0"/>
              </a:spcAft>
              <a:buClr>
                <a:srgbClr val="111111"/>
              </a:buClr>
              <a:buSzPts val="2025"/>
              <a:buFont typeface="Barlow Semi Condensed"/>
              <a:buNone/>
            </a:pPr>
            <a:r>
              <a:rPr lang="en-US" sz="3000" b="1" i="0" u="none" strike="noStrike" cap="none">
                <a:solidFill>
                  <a:srgbClr val="111111"/>
                </a:solidFill>
                <a:highlight>
                  <a:srgbClr val="E9FF00"/>
                </a:highlight>
                <a:latin typeface="Barlow Semi Condensed"/>
                <a:ea typeface="Barlow Semi Condensed"/>
                <a:cs typeface="Barlow Semi Condensed"/>
                <a:sym typeface="Barlow Semi Condensed"/>
              </a:rPr>
              <a:t>Not due to lack of talent, but because their development process is not personalized, monitored or optimized.</a:t>
            </a:r>
            <a:endParaRPr sz="3000" b="1" i="0" u="none" strike="noStrike" cap="none">
              <a:solidFill>
                <a:srgbClr val="111111"/>
              </a:solidFill>
              <a:highlight>
                <a:srgbClr val="E9FF00"/>
              </a:highlight>
              <a:latin typeface="Barlow Semi Condensed"/>
              <a:ea typeface="Barlow Semi Condensed"/>
              <a:cs typeface="Barlow Semi Condensed"/>
              <a:sym typeface="Barlow Semi Condensed"/>
            </a:endParaRPr>
          </a:p>
          <a:p>
            <a:pPr marL="0" marR="0" lvl="0" indent="0" algn="l" rtl="0">
              <a:lnSpc>
                <a:spcPct val="114000"/>
              </a:lnSpc>
              <a:spcBef>
                <a:spcPts val="1000"/>
              </a:spcBef>
              <a:spcAft>
                <a:spcPts val="1000"/>
              </a:spcAft>
              <a:buClr>
                <a:srgbClr val="111111"/>
              </a:buClr>
              <a:buSzPts val="2025"/>
              <a:buFont typeface="Barlow Semi Condensed"/>
              <a:buNone/>
            </a:pPr>
            <a:endParaRPr sz="2025" b="1" i="0" u="none" strike="noStrike" cap="none">
              <a:solidFill>
                <a:srgbClr val="111111"/>
              </a:solidFill>
              <a:latin typeface="Barlow Semi Condensed"/>
              <a:ea typeface="Barlow Semi Condensed"/>
              <a:cs typeface="Barlow Semi Condensed"/>
              <a:sym typeface="Barlow Semi Condense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59"/>
        <p:cNvGrpSpPr/>
        <p:nvPr/>
      </p:nvGrpSpPr>
      <p:grpSpPr>
        <a:xfrm>
          <a:off x="0" y="0"/>
          <a:ext cx="0" cy="0"/>
          <a:chOff x="0" y="0"/>
          <a:chExt cx="0" cy="0"/>
        </a:xfrm>
      </p:grpSpPr>
      <p:sp>
        <p:nvSpPr>
          <p:cNvPr id="260" name="Google Shape;260;g3f3be2ea3b0_0_125"/>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FF395F"/>
                </a:solidFill>
                <a:latin typeface="Barlow Semi Condensed"/>
                <a:ea typeface="Barlow Semi Condensed"/>
                <a:cs typeface="Barlow Semi Condensed"/>
                <a:sym typeface="Barlow Semi Condensed"/>
              </a:rPr>
              <a:t>02</a:t>
            </a:r>
            <a:r>
              <a:rPr lang="en-US" sz="1000" b="1" i="0" u="none" strike="noStrike" cap="none">
                <a:solidFill>
                  <a:srgbClr val="444444"/>
                </a:solidFill>
                <a:latin typeface="Barlow Semi Condensed"/>
                <a:ea typeface="Barlow Semi Condensed"/>
                <a:cs typeface="Barlow Semi Condensed"/>
                <a:sym typeface="Barlow Semi Condensed"/>
              </a:rPr>
              <a:t> MAIN CAUSES OF DROPOUT AND ATTRITION</a:t>
            </a:r>
            <a:endParaRPr sz="1000" b="1" i="0" u="none" strike="noStrike" cap="none">
              <a:solidFill>
                <a:srgbClr val="FF395F"/>
              </a:solidFill>
              <a:latin typeface="Barlow Semi Condensed"/>
              <a:ea typeface="Barlow Semi Condensed"/>
              <a:cs typeface="Barlow Semi Condensed"/>
              <a:sym typeface="Barlow Semi Condensed"/>
            </a:endParaRPr>
          </a:p>
        </p:txBody>
      </p:sp>
      <p:sp>
        <p:nvSpPr>
          <p:cNvPr id="261" name="Google Shape;261;g3f3be2ea3b0_0_125"/>
          <p:cNvSpPr/>
          <p:nvPr/>
        </p:nvSpPr>
        <p:spPr>
          <a:xfrm>
            <a:off x="685800" y="1158250"/>
            <a:ext cx="11086500" cy="1005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5000"/>
              <a:buFont typeface="Barlow Semi Condensed"/>
              <a:buNone/>
            </a:pPr>
            <a:r>
              <a:rPr lang="en-US" sz="5000" b="1" i="0" u="none" strike="noStrike" cap="none">
                <a:solidFill>
                  <a:srgbClr val="111111"/>
                </a:solidFill>
                <a:latin typeface="Barlow Semi Condensed"/>
                <a:ea typeface="Barlow Semi Condensed"/>
                <a:cs typeface="Barlow Semi Condensed"/>
                <a:sym typeface="Barlow Semi Condensed"/>
              </a:rPr>
              <a:t>In Summary</a:t>
            </a:r>
            <a:r>
              <a:rPr lang="en-US" sz="5000" b="1" i="0" u="none" strike="noStrike" cap="none">
                <a:solidFill>
                  <a:srgbClr val="FF395F"/>
                </a:solidFill>
                <a:latin typeface="Barlow Semi Condensed"/>
                <a:ea typeface="Barlow Semi Condensed"/>
                <a:cs typeface="Barlow Semi Condensed"/>
                <a:sym typeface="Barlow Semi Condensed"/>
              </a:rPr>
              <a:t>.</a:t>
            </a:r>
            <a:endParaRPr sz="5000" b="1" i="0" u="none" strike="noStrike" cap="none">
              <a:solidFill>
                <a:srgbClr val="111111"/>
              </a:solidFill>
              <a:latin typeface="Barlow Semi Condensed"/>
              <a:ea typeface="Barlow Semi Condensed"/>
              <a:cs typeface="Barlow Semi Condensed"/>
              <a:sym typeface="Barlow Semi Condensed"/>
            </a:endParaRPr>
          </a:p>
        </p:txBody>
      </p:sp>
      <p:sp>
        <p:nvSpPr>
          <p:cNvPr id="262" name="Google Shape;262;g3f3be2ea3b0_0_125"/>
          <p:cNvSpPr/>
          <p:nvPr/>
        </p:nvSpPr>
        <p:spPr>
          <a:xfrm>
            <a:off x="685800" y="2236909"/>
            <a:ext cx="9854400" cy="3953400"/>
          </a:xfrm>
          <a:prstGeom prst="rect">
            <a:avLst/>
          </a:prstGeom>
          <a:noFill/>
          <a:ln>
            <a:noFill/>
          </a:ln>
        </p:spPr>
        <p:txBody>
          <a:bodyPr spcFirstLastPara="1" wrap="square" lIns="25400" tIns="25400" rIns="25400" bIns="25400" anchor="t" anchorCtr="0">
            <a:noAutofit/>
          </a:bodyPr>
          <a:lstStyle/>
          <a:p>
            <a:pPr marL="0" marR="0" lvl="0" indent="0" algn="l" rtl="0">
              <a:lnSpc>
                <a:spcPct val="118000"/>
              </a:lnSpc>
              <a:spcBef>
                <a:spcPts val="0"/>
              </a:spcBef>
              <a:spcAft>
                <a:spcPts val="0"/>
              </a:spcAft>
              <a:buClr>
                <a:srgbClr val="333333"/>
              </a:buClr>
              <a:buSzPts val="2400"/>
              <a:buFont typeface="Barlow Semi Condensed"/>
              <a:buNone/>
            </a:pPr>
            <a:r>
              <a:rPr lang="en-US" sz="2400" b="0" i="0" u="none" strike="noStrike" cap="none">
                <a:solidFill>
                  <a:srgbClr val="333333"/>
                </a:solidFill>
                <a:latin typeface="Barlow Semi Condensed"/>
                <a:ea typeface="Barlow Semi Condensed"/>
                <a:cs typeface="Barlow Semi Condensed"/>
                <a:sym typeface="Barlow Semi Condensed"/>
              </a:rPr>
              <a:t>Most early dropouts aren't caused by lack</a:t>
            </a:r>
            <a:br>
              <a:rPr lang="en-US" sz="2400" b="0" i="0" u="none" strike="noStrike" cap="none">
                <a:solidFill>
                  <a:srgbClr val="333333"/>
                </a:solidFill>
                <a:latin typeface="Barlow Semi Condensed"/>
                <a:ea typeface="Barlow Semi Condensed"/>
                <a:cs typeface="Barlow Semi Condensed"/>
                <a:sym typeface="Barlow Semi Condensed"/>
              </a:rPr>
            </a:br>
            <a:r>
              <a:rPr lang="en-US" sz="2400" b="0" i="0" u="none" strike="noStrike" cap="none">
                <a:solidFill>
                  <a:srgbClr val="333333"/>
                </a:solidFill>
                <a:latin typeface="Barlow Semi Condensed"/>
                <a:ea typeface="Barlow Semi Condensed"/>
                <a:cs typeface="Barlow Semi Condensed"/>
                <a:sym typeface="Barlow Semi Condensed"/>
              </a:rPr>
              <a:t>of talent, but by </a:t>
            </a:r>
            <a:r>
              <a:rPr lang="en-US" sz="2400" b="1" i="0" u="none" strike="noStrike" cap="none">
                <a:solidFill>
                  <a:srgbClr val="111111"/>
                </a:solidFill>
                <a:highlight>
                  <a:srgbClr val="E9FF00"/>
                </a:highlight>
                <a:latin typeface="Barlow Semi Condensed"/>
                <a:ea typeface="Barlow Semi Condensed"/>
                <a:cs typeface="Barlow Semi Condensed"/>
                <a:sym typeface="Barlow Semi Condensed"/>
              </a:rPr>
              <a:t>lack of system intelligence</a:t>
            </a:r>
            <a:r>
              <a:rPr lang="en-US" sz="2400" b="0" i="0" u="none" strike="noStrike" cap="none">
                <a:solidFill>
                  <a:srgbClr val="333333"/>
                </a:solidFill>
                <a:latin typeface="Barlow Semi Condensed"/>
                <a:ea typeface="Barlow Semi Condensed"/>
                <a:cs typeface="Barlow Semi Condensed"/>
                <a:sym typeface="Barlow Semi Condensed"/>
              </a:rPr>
              <a:t>.</a:t>
            </a:r>
            <a:endParaRPr sz="2400" b="0" i="0" u="none" strike="noStrike" cap="none">
              <a:solidFill>
                <a:srgbClr val="333333"/>
              </a:solidFill>
              <a:latin typeface="Barlow Semi Condensed"/>
              <a:ea typeface="Barlow Semi Condensed"/>
              <a:cs typeface="Barlow Semi Condensed"/>
              <a:sym typeface="Barlow Semi Condensed"/>
            </a:endParaRPr>
          </a:p>
          <a:p>
            <a:pPr marL="0" marR="0" lvl="0" indent="0" algn="l" rtl="0">
              <a:lnSpc>
                <a:spcPct val="118000"/>
              </a:lnSpc>
              <a:spcBef>
                <a:spcPts val="2000"/>
              </a:spcBef>
              <a:spcAft>
                <a:spcPts val="0"/>
              </a:spcAft>
              <a:buClr>
                <a:srgbClr val="333333"/>
              </a:buClr>
              <a:buSzPts val="2400"/>
              <a:buFont typeface="Barlow Semi Condensed"/>
              <a:buNone/>
            </a:pPr>
            <a:r>
              <a:rPr lang="en-US" sz="3000" b="0" i="0" u="none" strike="noStrike" cap="none">
                <a:solidFill>
                  <a:srgbClr val="333333"/>
                </a:solidFill>
                <a:latin typeface="Barlow Semi Condensed"/>
                <a:ea typeface="Barlow Semi Condensed"/>
                <a:cs typeface="Barlow Semi Condensed"/>
                <a:sym typeface="Barlow Semi Condensed"/>
              </a:rPr>
              <a:t>Players leave because the </a:t>
            </a:r>
            <a:r>
              <a:rPr lang="en-US" sz="3000" b="1" i="0" u="none" strike="noStrike" cap="none">
                <a:solidFill>
                  <a:srgbClr val="111111"/>
                </a:solidFill>
                <a:highlight>
                  <a:srgbClr val="E9FF00"/>
                </a:highlight>
                <a:latin typeface="Barlow Semi Condensed"/>
                <a:ea typeface="Barlow Semi Condensed"/>
                <a:cs typeface="Barlow Semi Condensed"/>
                <a:sym typeface="Barlow Semi Condensed"/>
              </a:rPr>
              <a:t>system</a:t>
            </a:r>
            <a:r>
              <a:rPr lang="en-US" sz="3000" b="0" i="0" u="none" strike="noStrike" cap="none">
                <a:solidFill>
                  <a:srgbClr val="333333"/>
                </a:solidFill>
                <a:latin typeface="Barlow Semi Condensed"/>
                <a:ea typeface="Barlow Semi Condensed"/>
                <a:cs typeface="Barlow Semi Condensed"/>
                <a:sym typeface="Barlow Semi Condensed"/>
              </a:rPr>
              <a:t>:</a:t>
            </a:r>
            <a:endParaRPr sz="3000" b="0" i="0" u="none" strike="noStrike" cap="none">
              <a:solidFill>
                <a:srgbClr val="333333"/>
              </a:solidFill>
              <a:latin typeface="Barlow Semi Condensed"/>
              <a:ea typeface="Barlow Semi Condensed"/>
              <a:cs typeface="Barlow Semi Condensed"/>
              <a:sym typeface="Barlow Semi Condensed"/>
            </a:endParaRPr>
          </a:p>
          <a:p>
            <a:pPr marL="0" marR="0" lvl="0" indent="0" algn="l" rtl="0">
              <a:lnSpc>
                <a:spcPct val="115000"/>
              </a:lnSpc>
              <a:spcBef>
                <a:spcPts val="2000"/>
              </a:spcBef>
              <a:spcAft>
                <a:spcPts val="0"/>
              </a:spcAft>
              <a:buClr>
                <a:srgbClr val="FF395F"/>
              </a:buClr>
              <a:buSzPts val="1200"/>
              <a:buFont typeface="Barlow Semi Condensed"/>
              <a:buNone/>
            </a:pPr>
            <a:r>
              <a:rPr lang="en-US" sz="2000" b="0" i="0" u="none" strike="noStrike" cap="none">
                <a:solidFill>
                  <a:srgbClr val="FF395F"/>
                </a:solidFill>
                <a:latin typeface="Barlow Semi Condensed"/>
                <a:ea typeface="Barlow Semi Condensed"/>
                <a:cs typeface="Barlow Semi Condensed"/>
                <a:sym typeface="Barlow Semi Condensed"/>
              </a:rPr>
              <a:t>● </a:t>
            </a:r>
            <a:r>
              <a:rPr lang="en-US" sz="3000" b="0" i="0" u="none" strike="noStrike" cap="none">
                <a:solidFill>
                  <a:srgbClr val="111111"/>
                </a:solidFill>
                <a:latin typeface="Barlow Semi Condensed"/>
                <a:ea typeface="Barlow Semi Condensed"/>
                <a:cs typeface="Barlow Semi Condensed"/>
                <a:sym typeface="Barlow Semi Condensed"/>
              </a:rPr>
              <a:t>overloads them physically</a:t>
            </a:r>
            <a:endParaRPr sz="3000" b="0" i="0" u="none" strike="noStrike" cap="none">
              <a:solidFill>
                <a:srgbClr val="111111"/>
              </a:solidFill>
              <a:latin typeface="Barlow Semi Condensed"/>
              <a:ea typeface="Barlow Semi Condensed"/>
              <a:cs typeface="Barlow Semi Condensed"/>
              <a:sym typeface="Barlow Semi Condensed"/>
            </a:endParaRPr>
          </a:p>
          <a:p>
            <a:pPr marL="0" marR="0" lvl="0" indent="0" algn="l" rtl="0">
              <a:lnSpc>
                <a:spcPct val="115000"/>
              </a:lnSpc>
              <a:spcBef>
                <a:spcPts val="0"/>
              </a:spcBef>
              <a:spcAft>
                <a:spcPts val="0"/>
              </a:spcAft>
              <a:buClr>
                <a:srgbClr val="FF395F"/>
              </a:buClr>
              <a:buSzPts val="1200"/>
              <a:buFont typeface="Barlow Semi Condensed"/>
              <a:buNone/>
            </a:pPr>
            <a:r>
              <a:rPr lang="en-US" sz="2000" b="0" i="0" u="none" strike="noStrike" cap="none">
                <a:solidFill>
                  <a:srgbClr val="FF395F"/>
                </a:solidFill>
                <a:latin typeface="Barlow Semi Condensed"/>
                <a:ea typeface="Barlow Semi Condensed"/>
                <a:cs typeface="Barlow Semi Condensed"/>
                <a:sym typeface="Barlow Semi Condensed"/>
              </a:rPr>
              <a:t>● </a:t>
            </a:r>
            <a:r>
              <a:rPr lang="en-US" sz="3000" b="0" i="0" u="none" strike="noStrike" cap="none">
                <a:solidFill>
                  <a:srgbClr val="111111"/>
                </a:solidFill>
                <a:latin typeface="Barlow Semi Condensed"/>
                <a:ea typeface="Barlow Semi Condensed"/>
                <a:cs typeface="Barlow Semi Condensed"/>
                <a:sym typeface="Barlow Semi Condensed"/>
              </a:rPr>
              <a:t>pressures them emotionally</a:t>
            </a:r>
            <a:endParaRPr sz="3000" b="0" i="0" u="none" strike="noStrike" cap="none">
              <a:solidFill>
                <a:srgbClr val="111111"/>
              </a:solidFill>
              <a:latin typeface="Barlow Semi Condensed"/>
              <a:ea typeface="Barlow Semi Condensed"/>
              <a:cs typeface="Barlow Semi Condensed"/>
              <a:sym typeface="Barlow Semi Condensed"/>
            </a:endParaRPr>
          </a:p>
          <a:p>
            <a:pPr marL="0" marR="0" lvl="0" indent="0" algn="l" rtl="0">
              <a:lnSpc>
                <a:spcPct val="115000"/>
              </a:lnSpc>
              <a:spcBef>
                <a:spcPts val="0"/>
              </a:spcBef>
              <a:spcAft>
                <a:spcPts val="0"/>
              </a:spcAft>
              <a:buClr>
                <a:srgbClr val="FF395F"/>
              </a:buClr>
              <a:buSzPts val="1200"/>
              <a:buFont typeface="Barlow Semi Condensed"/>
              <a:buNone/>
            </a:pPr>
            <a:r>
              <a:rPr lang="en-US" sz="2000" b="0" i="0" u="none" strike="noStrike" cap="none">
                <a:solidFill>
                  <a:srgbClr val="FF395F"/>
                </a:solidFill>
                <a:latin typeface="Barlow Semi Condensed"/>
                <a:ea typeface="Barlow Semi Condensed"/>
                <a:cs typeface="Barlow Semi Condensed"/>
                <a:sym typeface="Barlow Semi Condensed"/>
              </a:rPr>
              <a:t>● </a:t>
            </a:r>
            <a:r>
              <a:rPr lang="en-US" sz="3000" b="0" i="0" u="none" strike="noStrike" cap="none">
                <a:solidFill>
                  <a:srgbClr val="111111"/>
                </a:solidFill>
                <a:latin typeface="Barlow Semi Condensed"/>
                <a:ea typeface="Barlow Semi Condensed"/>
                <a:cs typeface="Barlow Semi Condensed"/>
                <a:sym typeface="Barlow Semi Condensed"/>
              </a:rPr>
              <a:t>understimulates them cognitively</a:t>
            </a:r>
            <a:endParaRPr sz="3000" b="0" i="0" u="none" strike="noStrike" cap="none">
              <a:solidFill>
                <a:srgbClr val="111111"/>
              </a:solidFill>
              <a:latin typeface="Barlow Semi Condensed"/>
              <a:ea typeface="Barlow Semi Condensed"/>
              <a:cs typeface="Barlow Semi Condensed"/>
              <a:sym typeface="Barlow Semi Condensed"/>
            </a:endParaRPr>
          </a:p>
          <a:p>
            <a:pPr marL="0" marR="0" lvl="0" indent="0" algn="l" rtl="0">
              <a:lnSpc>
                <a:spcPct val="115000"/>
              </a:lnSpc>
              <a:spcBef>
                <a:spcPts val="0"/>
              </a:spcBef>
              <a:spcAft>
                <a:spcPts val="0"/>
              </a:spcAft>
              <a:buClr>
                <a:srgbClr val="FF395F"/>
              </a:buClr>
              <a:buSzPts val="1200"/>
              <a:buFont typeface="Barlow Semi Condensed"/>
              <a:buNone/>
            </a:pPr>
            <a:r>
              <a:rPr lang="en-US" sz="2000" b="0" i="0" u="none" strike="noStrike" cap="none">
                <a:solidFill>
                  <a:srgbClr val="FF395F"/>
                </a:solidFill>
                <a:latin typeface="Barlow Semi Condensed"/>
                <a:ea typeface="Barlow Semi Condensed"/>
                <a:cs typeface="Barlow Semi Condensed"/>
                <a:sym typeface="Barlow Semi Condensed"/>
              </a:rPr>
              <a:t>● </a:t>
            </a:r>
            <a:r>
              <a:rPr lang="en-US" sz="3000" b="0" i="0" u="none" strike="noStrike" cap="none">
                <a:solidFill>
                  <a:srgbClr val="111111"/>
                </a:solidFill>
                <a:latin typeface="Barlow Semi Condensed"/>
                <a:ea typeface="Barlow Semi Condensed"/>
                <a:cs typeface="Barlow Semi Condensed"/>
                <a:sym typeface="Barlow Semi Condensed"/>
              </a:rPr>
              <a:t>fails to personalize their journey</a:t>
            </a:r>
            <a:endParaRPr sz="3000" b="0" i="0" u="none" strike="noStrike" cap="none">
              <a:solidFill>
                <a:srgbClr val="111111"/>
              </a:solidFill>
              <a:latin typeface="Barlow Semi Condensed"/>
              <a:ea typeface="Barlow Semi Condensed"/>
              <a:cs typeface="Barlow Semi Condensed"/>
              <a:sym typeface="Barlow Semi Condensed"/>
            </a:endParaRPr>
          </a:p>
          <a:p>
            <a:pPr marL="0" marR="0" lvl="0" indent="0" algn="l" rtl="0">
              <a:lnSpc>
                <a:spcPct val="118000"/>
              </a:lnSpc>
              <a:spcBef>
                <a:spcPts val="0"/>
              </a:spcBef>
              <a:spcAft>
                <a:spcPts val="2000"/>
              </a:spcAft>
              <a:buClr>
                <a:srgbClr val="333333"/>
              </a:buClr>
              <a:buSzPts val="2400"/>
              <a:buFont typeface="Barlow Semi Condensed"/>
              <a:buNone/>
            </a:pPr>
            <a:endParaRPr sz="3000" b="0" i="0" u="none" strike="noStrike" cap="none">
              <a:solidFill>
                <a:srgbClr val="333333"/>
              </a:solidFill>
              <a:latin typeface="Barlow Semi Condensed"/>
              <a:ea typeface="Barlow Semi Condensed"/>
              <a:cs typeface="Barlow Semi Condensed"/>
              <a:sym typeface="Barlow Semi Condensed"/>
            </a:endParaRPr>
          </a:p>
        </p:txBody>
      </p:sp>
      <p:pic>
        <p:nvPicPr>
          <p:cNvPr id="263" name="Google Shape;263;g3f3be2ea3b0_0_125"/>
          <p:cNvPicPr preferRelativeResize="0"/>
          <p:nvPr/>
        </p:nvPicPr>
        <p:blipFill rotWithShape="1">
          <a:blip r:embed="rId3">
            <a:alphaModFix/>
          </a:blip>
          <a:srcRect l="15446" t="6359" r="1332" b="6654"/>
          <a:stretch/>
        </p:blipFill>
        <p:spPr>
          <a:xfrm>
            <a:off x="6508850" y="1322925"/>
            <a:ext cx="4763776" cy="4978877"/>
          </a:xfrm>
          <a:prstGeom prst="rect">
            <a:avLst/>
          </a:prstGeom>
          <a:noFill/>
          <a:ln w="9525" cap="flat" cmpd="sng">
            <a:solidFill>
              <a:srgbClr val="555555"/>
            </a:solidFill>
            <a:prstDash val="solid"/>
            <a:round/>
            <a:headEnd type="none" w="sm" len="sm"/>
            <a:tailEnd type="none" w="sm" len="sm"/>
          </a:ln>
        </p:spPr>
      </p:pic>
      <p:pic>
        <p:nvPicPr>
          <p:cNvPr id="264" name="Google Shape;264;g3f3be2ea3b0_0_125" title="arrow_salmon.png"/>
          <p:cNvPicPr preferRelativeResize="0"/>
          <p:nvPr/>
        </p:nvPicPr>
        <p:blipFill rotWithShape="1">
          <a:blip r:embed="rId4">
            <a:alphaModFix/>
          </a:blip>
          <a:srcRect/>
          <a:stretch/>
        </p:blipFill>
        <p:spPr>
          <a:xfrm>
            <a:off x="10935601" y="5004250"/>
            <a:ext cx="836701" cy="106364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69"/>
        <p:cNvGrpSpPr/>
        <p:nvPr/>
      </p:nvGrpSpPr>
      <p:grpSpPr>
        <a:xfrm>
          <a:off x="0" y="0"/>
          <a:ext cx="0" cy="0"/>
          <a:chOff x="0" y="0"/>
          <a:chExt cx="0" cy="0"/>
        </a:xfrm>
      </p:grpSpPr>
      <p:sp>
        <p:nvSpPr>
          <p:cNvPr id="270" name="Google Shape;270;g3f3be2ea3b0_0_134"/>
          <p:cNvSpPr/>
          <p:nvPr/>
        </p:nvSpPr>
        <p:spPr>
          <a:xfrm rot="-5400000">
            <a:off x="-548670" y="3200430"/>
            <a:ext cx="2743200" cy="365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55555"/>
              </a:buClr>
              <a:buSzPts val="1000"/>
              <a:buFont typeface="Barlow Semi Condensed"/>
              <a:buNone/>
            </a:pPr>
            <a:r>
              <a:rPr lang="en-US" sz="1000" b="1" i="0" u="none" strike="noStrike" cap="none">
                <a:solidFill>
                  <a:srgbClr val="555555"/>
                </a:solidFill>
                <a:latin typeface="Barlow Semi Condensed"/>
                <a:ea typeface="Barlow Semi Condensed"/>
                <a:cs typeface="Barlow Semi Condensed"/>
                <a:sym typeface="Barlow Semi Condensed"/>
              </a:rPr>
              <a:t>CHAPTER · 01</a:t>
            </a:r>
            <a:endParaRPr sz="1000" b="0" i="0" u="none" strike="noStrike" cap="none">
              <a:solidFill>
                <a:schemeClr val="dk1"/>
              </a:solidFill>
              <a:latin typeface="Calibri"/>
              <a:ea typeface="Calibri"/>
              <a:cs typeface="Calibri"/>
              <a:sym typeface="Calibri"/>
            </a:endParaRPr>
          </a:p>
        </p:txBody>
      </p:sp>
      <p:sp>
        <p:nvSpPr>
          <p:cNvPr id="271" name="Google Shape;271;g3f3be2ea3b0_0_134"/>
          <p:cNvSpPr/>
          <p:nvPr/>
        </p:nvSpPr>
        <p:spPr>
          <a:xfrm>
            <a:off x="457200" y="914400"/>
            <a:ext cx="7315200" cy="5029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11111"/>
              </a:buClr>
              <a:buSzPts val="48000"/>
              <a:buFont typeface="Barlow Semi Condensed"/>
              <a:buNone/>
            </a:pPr>
            <a:r>
              <a:rPr lang="en-US" sz="48000" b="1" i="0" u="none" strike="noStrike" cap="none">
                <a:solidFill>
                  <a:srgbClr val="E3E3E3"/>
                </a:solidFill>
                <a:latin typeface="Barlow Semi Condensed"/>
                <a:ea typeface="Barlow Semi Condensed"/>
                <a:cs typeface="Barlow Semi Condensed"/>
                <a:sym typeface="Barlow Semi Condensed"/>
              </a:rPr>
              <a:t>03</a:t>
            </a:r>
            <a:endParaRPr sz="48000" b="0" i="0" u="none" strike="noStrike" cap="none">
              <a:solidFill>
                <a:srgbClr val="E3E3E3"/>
              </a:solidFill>
              <a:latin typeface="Calibri"/>
              <a:ea typeface="Calibri"/>
              <a:cs typeface="Calibri"/>
              <a:sym typeface="Calibri"/>
            </a:endParaRPr>
          </a:p>
        </p:txBody>
      </p:sp>
      <p:sp>
        <p:nvSpPr>
          <p:cNvPr id="272" name="Google Shape;272;g3f3be2ea3b0_0_134"/>
          <p:cNvSpPr/>
          <p:nvPr/>
        </p:nvSpPr>
        <p:spPr>
          <a:xfrm>
            <a:off x="6094000" y="2788960"/>
            <a:ext cx="4114800" cy="1280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11111"/>
              </a:buClr>
              <a:buSzPts val="6400"/>
              <a:buFont typeface="Barlow Semi Condensed"/>
              <a:buNone/>
            </a:pPr>
            <a:r>
              <a:rPr lang="en-US" sz="6400" b="1" i="0" u="none" strike="noStrike" cap="none">
                <a:solidFill>
                  <a:srgbClr val="111111"/>
                </a:solidFill>
                <a:latin typeface="Barlow Semi Condensed"/>
                <a:ea typeface="Barlow Semi Condensed"/>
                <a:cs typeface="Barlow Semi Condensed"/>
                <a:sym typeface="Barlow Semi Condensed"/>
              </a:rPr>
              <a:t>Opportunity</a:t>
            </a:r>
            <a:r>
              <a:rPr lang="en-US" sz="6400" b="1" i="0" u="none" strike="noStrike" cap="none">
                <a:solidFill>
                  <a:srgbClr val="FF395F"/>
                </a:solidFill>
                <a:latin typeface="Barlow Semi Condensed"/>
                <a:ea typeface="Barlow Semi Condensed"/>
                <a:cs typeface="Barlow Semi Condensed"/>
                <a:sym typeface="Barlow Semi Condensed"/>
              </a:rPr>
              <a:t>.</a:t>
            </a:r>
            <a:endParaRPr sz="6400" b="0" i="0" u="none" strike="noStrike" cap="non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77"/>
        <p:cNvGrpSpPr/>
        <p:nvPr/>
      </p:nvGrpSpPr>
      <p:grpSpPr>
        <a:xfrm>
          <a:off x="0" y="0"/>
          <a:ext cx="0" cy="0"/>
          <a:chOff x="0" y="0"/>
          <a:chExt cx="0" cy="0"/>
        </a:xfrm>
      </p:grpSpPr>
      <p:sp>
        <p:nvSpPr>
          <p:cNvPr id="278" name="Google Shape;278;g3f3be2ea3b0_0_141"/>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FF395F"/>
                </a:solidFill>
                <a:latin typeface="Barlow Semi Condensed"/>
                <a:ea typeface="Barlow Semi Condensed"/>
                <a:cs typeface="Barlow Semi Condensed"/>
                <a:sym typeface="Barlow Semi Condensed"/>
              </a:rPr>
              <a:t>03</a:t>
            </a:r>
            <a:r>
              <a:rPr lang="en-US" sz="1000" b="1" i="0" u="none" strike="noStrike" cap="none">
                <a:solidFill>
                  <a:srgbClr val="444444"/>
                </a:solidFill>
                <a:latin typeface="Barlow Semi Condensed"/>
                <a:ea typeface="Barlow Semi Condensed"/>
                <a:cs typeface="Barlow Semi Condensed"/>
                <a:sym typeface="Barlow Semi Condensed"/>
              </a:rPr>
              <a:t> OPPORTUNITY</a:t>
            </a:r>
            <a:endParaRPr sz="1000" b="1" i="0" u="none" strike="noStrike" cap="none">
              <a:solidFill>
                <a:srgbClr val="FF395F"/>
              </a:solidFill>
              <a:latin typeface="Barlow Semi Condensed"/>
              <a:ea typeface="Barlow Semi Condensed"/>
              <a:cs typeface="Barlow Semi Condensed"/>
              <a:sym typeface="Barlow Semi Condensed"/>
            </a:endParaRPr>
          </a:p>
        </p:txBody>
      </p:sp>
      <p:sp>
        <p:nvSpPr>
          <p:cNvPr id="279" name="Google Shape;279;g3f3be2ea3b0_0_141"/>
          <p:cNvSpPr/>
          <p:nvPr/>
        </p:nvSpPr>
        <p:spPr>
          <a:xfrm>
            <a:off x="685799" y="2039327"/>
            <a:ext cx="9135533" cy="3657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444444"/>
              </a:buClr>
              <a:buSzPts val="1300"/>
              <a:buFont typeface="DM Sans"/>
              <a:buNone/>
            </a:pPr>
            <a:r>
              <a:rPr lang="en-US" sz="1500" b="0" i="0" u="none" strike="noStrike" cap="none">
                <a:solidFill>
                  <a:srgbClr val="111111"/>
                </a:solidFill>
                <a:latin typeface="DM Sans"/>
                <a:ea typeface="DM Sans"/>
                <a:cs typeface="DM Sans"/>
                <a:sym typeface="DM Sans"/>
              </a:rPr>
              <a:t>This Project was designed to solve these structural inefficiencies by using data and technology to create a smarter and more human-centered approach to athlete development. </a:t>
            </a:r>
            <a:endParaRPr/>
          </a:p>
          <a:p>
            <a:pPr marL="0" marR="0" lvl="0" indent="0" algn="l" rtl="0">
              <a:lnSpc>
                <a:spcPct val="115000"/>
              </a:lnSpc>
              <a:spcBef>
                <a:spcPts val="0"/>
              </a:spcBef>
              <a:spcAft>
                <a:spcPts val="0"/>
              </a:spcAft>
              <a:buClr>
                <a:srgbClr val="444444"/>
              </a:buClr>
              <a:buSzPts val="1300"/>
              <a:buFont typeface="DM Sans"/>
              <a:buNone/>
            </a:pPr>
            <a:r>
              <a:rPr lang="en-US" sz="1500" b="0" i="0" u="none" strike="noStrike" cap="none">
                <a:solidFill>
                  <a:srgbClr val="111111"/>
                </a:solidFill>
                <a:latin typeface="DM Sans"/>
                <a:ea typeface="DM Sans"/>
                <a:cs typeface="DM Sans"/>
                <a:sym typeface="DM Sans"/>
              </a:rPr>
              <a:t>Its model focuses on:</a:t>
            </a:r>
            <a:endParaRPr sz="1500" b="0" i="0" u="none" strike="noStrike" cap="none">
              <a:solidFill>
                <a:srgbClr val="111111"/>
              </a:solidFill>
              <a:latin typeface="DM Sans"/>
              <a:ea typeface="DM Sans"/>
              <a:cs typeface="DM Sans"/>
              <a:sym typeface="DM Sans"/>
            </a:endParaRPr>
          </a:p>
        </p:txBody>
      </p:sp>
      <p:sp>
        <p:nvSpPr>
          <p:cNvPr id="280" name="Google Shape;280;g3f3be2ea3b0_0_141"/>
          <p:cNvSpPr/>
          <p:nvPr/>
        </p:nvSpPr>
        <p:spPr>
          <a:xfrm>
            <a:off x="685800" y="1158250"/>
            <a:ext cx="11086500" cy="1005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5000"/>
              <a:buFont typeface="Barlow Semi Condensed"/>
              <a:buNone/>
            </a:pPr>
            <a:r>
              <a:rPr lang="en-US" sz="5000" b="1" i="0" u="none" strike="noStrike" cap="none">
                <a:solidFill>
                  <a:srgbClr val="111111"/>
                </a:solidFill>
                <a:latin typeface="Barlow Semi Condensed"/>
                <a:ea typeface="Barlow Semi Condensed"/>
                <a:cs typeface="Barlow Semi Condensed"/>
                <a:sym typeface="Barlow Semi Condensed"/>
              </a:rPr>
              <a:t>The Opportunity</a:t>
            </a:r>
            <a:r>
              <a:rPr lang="en-US" sz="5000" b="1" i="0" u="none" strike="noStrike" cap="none">
                <a:solidFill>
                  <a:srgbClr val="FF395F"/>
                </a:solidFill>
                <a:latin typeface="Barlow Semi Condensed"/>
                <a:ea typeface="Barlow Semi Condensed"/>
                <a:cs typeface="Barlow Semi Condensed"/>
                <a:sym typeface="Barlow Semi Condensed"/>
              </a:rPr>
              <a:t>.</a:t>
            </a:r>
            <a:endParaRPr sz="5000" b="1" i="0" u="none" strike="noStrike" cap="none">
              <a:solidFill>
                <a:srgbClr val="111111"/>
              </a:solidFill>
              <a:latin typeface="Barlow Semi Condensed"/>
              <a:ea typeface="Barlow Semi Condensed"/>
              <a:cs typeface="Barlow Semi Condensed"/>
              <a:sym typeface="Barlow Semi Condensed"/>
            </a:endParaRPr>
          </a:p>
        </p:txBody>
      </p:sp>
      <p:sp>
        <p:nvSpPr>
          <p:cNvPr id="281" name="Google Shape;281;g3f3be2ea3b0_0_141"/>
          <p:cNvSpPr/>
          <p:nvPr/>
        </p:nvSpPr>
        <p:spPr>
          <a:xfrm>
            <a:off x="685800" y="5563600"/>
            <a:ext cx="9279900" cy="1005900"/>
          </a:xfrm>
          <a:prstGeom prst="rect">
            <a:avLst/>
          </a:prstGeom>
          <a:noFill/>
          <a:ln>
            <a:noFill/>
          </a:ln>
        </p:spPr>
        <p:txBody>
          <a:bodyPr spcFirstLastPara="1" wrap="square" lIns="25400" tIns="25400" rIns="25400" bIns="25400" anchor="t" anchorCtr="0">
            <a:noAutofit/>
          </a:bodyPr>
          <a:lstStyle/>
          <a:p>
            <a:pPr marL="0" marR="0" lvl="0" indent="0" algn="l" rtl="0">
              <a:lnSpc>
                <a:spcPct val="113906"/>
              </a:lnSpc>
              <a:spcBef>
                <a:spcPts val="0"/>
              </a:spcBef>
              <a:spcAft>
                <a:spcPts val="0"/>
              </a:spcAft>
              <a:buClr>
                <a:srgbClr val="111111"/>
              </a:buClr>
              <a:buSzPts val="2025"/>
              <a:buFont typeface="Barlow Semi Condensed"/>
              <a:buNone/>
            </a:pPr>
            <a:r>
              <a:rPr lang="en-US" sz="2025" b="1" i="0" u="none" strike="noStrike" cap="none">
                <a:solidFill>
                  <a:srgbClr val="111111"/>
                </a:solidFill>
                <a:latin typeface="Barlow Semi Condensed"/>
                <a:ea typeface="Barlow Semi Condensed"/>
                <a:cs typeface="Barlow Semi Condensed"/>
                <a:sym typeface="Barlow Semi Condensed"/>
              </a:rPr>
              <a:t>Transforming player development into a </a:t>
            </a:r>
            <a:r>
              <a:rPr lang="en-US" sz="2025" b="1" i="0" u="none" strike="noStrike" cap="none">
                <a:solidFill>
                  <a:srgbClr val="111111"/>
                </a:solidFill>
                <a:highlight>
                  <a:srgbClr val="E9FF00"/>
                </a:highlight>
                <a:latin typeface="Barlow Semi Condensed"/>
                <a:ea typeface="Barlow Semi Condensed"/>
                <a:cs typeface="Barlow Semi Condensed"/>
                <a:sym typeface="Barlow Semi Condensed"/>
              </a:rPr>
              <a:t>measurable</a:t>
            </a:r>
            <a:r>
              <a:rPr lang="en-US" sz="2025" b="1" i="0" u="none" strike="noStrike" cap="none">
                <a:solidFill>
                  <a:srgbClr val="111111"/>
                </a:solidFill>
                <a:latin typeface="Barlow Semi Condensed"/>
                <a:ea typeface="Barlow Semi Condensed"/>
                <a:cs typeface="Barlow Semi Condensed"/>
                <a:sym typeface="Barlow Semi Condensed"/>
              </a:rPr>
              <a:t>,</a:t>
            </a:r>
            <a:r>
              <a:rPr lang="en-US" sz="2025" b="1" i="0" u="none" strike="noStrike" cap="none">
                <a:solidFill>
                  <a:srgbClr val="111111"/>
                </a:solidFill>
                <a:highlight>
                  <a:srgbClr val="E9FF00"/>
                </a:highlight>
                <a:latin typeface="Barlow Semi Condensed"/>
                <a:ea typeface="Barlow Semi Condensed"/>
                <a:cs typeface="Barlow Semi Condensed"/>
                <a:sym typeface="Barlow Semi Condensed"/>
              </a:rPr>
              <a:t> sustainable process</a:t>
            </a:r>
            <a:r>
              <a:rPr lang="en-US" sz="2025" b="1" i="0" u="none" strike="noStrike" cap="none">
                <a:solidFill>
                  <a:srgbClr val="111111"/>
                </a:solidFill>
                <a:latin typeface="Barlow Semi Condensed"/>
                <a:ea typeface="Barlow Semi Condensed"/>
                <a:cs typeface="Barlow Semi Condensed"/>
                <a:sym typeface="Barlow Semi Condensed"/>
              </a:rPr>
              <a:t> that combines </a:t>
            </a:r>
            <a:r>
              <a:rPr lang="en-US" sz="2025" b="1" i="0" u="none" strike="noStrike" cap="none">
                <a:solidFill>
                  <a:srgbClr val="111111"/>
                </a:solidFill>
                <a:highlight>
                  <a:srgbClr val="E9FF00"/>
                </a:highlight>
                <a:latin typeface="Barlow Semi Condensed"/>
                <a:ea typeface="Barlow Semi Condensed"/>
                <a:cs typeface="Barlow Semi Condensed"/>
                <a:sym typeface="Barlow Semi Condensed"/>
              </a:rPr>
              <a:t>performance</a:t>
            </a:r>
            <a:r>
              <a:rPr lang="en-US" sz="2025" b="1" i="0" u="none" strike="noStrike" cap="none">
                <a:solidFill>
                  <a:srgbClr val="111111"/>
                </a:solidFill>
                <a:latin typeface="Barlow Semi Condensed"/>
                <a:ea typeface="Barlow Semi Condensed"/>
                <a:cs typeface="Barlow Semi Condensed"/>
                <a:sym typeface="Barlow Semi Condensed"/>
              </a:rPr>
              <a:t>,</a:t>
            </a:r>
            <a:r>
              <a:rPr lang="en-US" sz="2025" b="1" i="0" u="none" strike="noStrike" cap="none">
                <a:solidFill>
                  <a:srgbClr val="111111"/>
                </a:solidFill>
                <a:highlight>
                  <a:srgbClr val="E9FF00"/>
                </a:highlight>
                <a:latin typeface="Barlow Semi Condensed"/>
                <a:ea typeface="Barlow Semi Condensed"/>
                <a:cs typeface="Barlow Semi Condensed"/>
                <a:sym typeface="Barlow Semi Condensed"/>
              </a:rPr>
              <a:t> well-being</a:t>
            </a:r>
            <a:r>
              <a:rPr lang="en-US" sz="2025" b="1" i="0" u="none" strike="noStrike" cap="none">
                <a:solidFill>
                  <a:srgbClr val="111111"/>
                </a:solidFill>
                <a:latin typeface="Barlow Semi Condensed"/>
                <a:ea typeface="Barlow Semi Condensed"/>
                <a:cs typeface="Barlow Semi Condensed"/>
                <a:sym typeface="Barlow Semi Condensed"/>
              </a:rPr>
              <a:t> and</a:t>
            </a:r>
            <a:r>
              <a:rPr lang="en-US" sz="2025" b="1" i="0" u="none" strike="noStrike" cap="none">
                <a:solidFill>
                  <a:srgbClr val="111111"/>
                </a:solidFill>
                <a:highlight>
                  <a:srgbClr val="E9FF00"/>
                </a:highlight>
                <a:latin typeface="Barlow Semi Condensed"/>
                <a:ea typeface="Barlow Semi Condensed"/>
                <a:cs typeface="Barlow Semi Condensed"/>
                <a:sym typeface="Barlow Semi Condensed"/>
              </a:rPr>
              <a:t> human growth</a:t>
            </a:r>
            <a:r>
              <a:rPr lang="en-US" sz="2025" b="1" i="0" u="none" strike="noStrike" cap="none">
                <a:solidFill>
                  <a:srgbClr val="111111"/>
                </a:solidFill>
                <a:latin typeface="Barlow Semi Condensed"/>
                <a:ea typeface="Barlow Semi Condensed"/>
                <a:cs typeface="Barlow Semi Condensed"/>
                <a:sym typeface="Barlow Semi Condensed"/>
              </a:rPr>
              <a:t>.</a:t>
            </a:r>
            <a:endParaRPr sz="2425" b="1" i="0" u="none" strike="noStrike" cap="none">
              <a:solidFill>
                <a:srgbClr val="111111"/>
              </a:solidFill>
              <a:highlight>
                <a:srgbClr val="E9FF00"/>
              </a:highlight>
              <a:latin typeface="Barlow Semi Condensed"/>
              <a:ea typeface="Barlow Semi Condensed"/>
              <a:cs typeface="Barlow Semi Condensed"/>
              <a:sym typeface="Barlow Semi Condensed"/>
            </a:endParaRPr>
          </a:p>
          <a:p>
            <a:pPr marL="0" marR="0" lvl="0" indent="0" algn="l" rtl="0">
              <a:lnSpc>
                <a:spcPct val="118462"/>
              </a:lnSpc>
              <a:spcBef>
                <a:spcPts val="0"/>
              </a:spcBef>
              <a:spcAft>
                <a:spcPts val="0"/>
              </a:spcAft>
              <a:buClr>
                <a:srgbClr val="333333"/>
              </a:buClr>
              <a:buSzPts val="1650"/>
              <a:buFont typeface="Barlow Semi Condensed"/>
              <a:buNone/>
            </a:pPr>
            <a:endParaRPr sz="1650" b="0" i="0" u="none" strike="noStrike" cap="none">
              <a:solidFill>
                <a:schemeClr val="dk1"/>
              </a:solidFill>
              <a:latin typeface="Calibri"/>
              <a:ea typeface="Calibri"/>
              <a:cs typeface="Calibri"/>
              <a:sym typeface="Calibri"/>
            </a:endParaRPr>
          </a:p>
          <a:p>
            <a:pPr marL="0" marR="0" lvl="0" indent="0" algn="l" rtl="0">
              <a:lnSpc>
                <a:spcPct val="113906"/>
              </a:lnSpc>
              <a:spcBef>
                <a:spcPts val="0"/>
              </a:spcBef>
              <a:spcAft>
                <a:spcPts val="0"/>
              </a:spcAft>
              <a:buClr>
                <a:srgbClr val="111111"/>
              </a:buClr>
              <a:buSzPts val="2025"/>
              <a:buFont typeface="Barlow Semi Condensed"/>
              <a:buNone/>
            </a:pPr>
            <a:endParaRPr sz="2425" b="1" i="0" u="none" strike="noStrike" cap="none">
              <a:solidFill>
                <a:srgbClr val="111111"/>
              </a:solidFill>
              <a:highlight>
                <a:srgbClr val="E9FF00"/>
              </a:highlight>
              <a:latin typeface="Barlow Semi Condensed"/>
              <a:ea typeface="Barlow Semi Condensed"/>
              <a:cs typeface="Barlow Semi Condensed"/>
              <a:sym typeface="Barlow Semi Condensed"/>
            </a:endParaRPr>
          </a:p>
        </p:txBody>
      </p:sp>
      <p:sp>
        <p:nvSpPr>
          <p:cNvPr id="282" name="Google Shape;282;g3f3be2ea3b0_0_141"/>
          <p:cNvSpPr/>
          <p:nvPr/>
        </p:nvSpPr>
        <p:spPr>
          <a:xfrm>
            <a:off x="457200" y="2976650"/>
            <a:ext cx="5543700" cy="1083000"/>
          </a:xfrm>
          <a:prstGeom prst="rect">
            <a:avLst/>
          </a:prstGeom>
          <a:solidFill>
            <a:srgbClr val="F6F6F6"/>
          </a:solidFill>
          <a:ln w="9525" cap="flat" cmpd="sng">
            <a:solidFill>
              <a:srgbClr val="E3E3E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83" name="Google Shape;283;g3f3be2ea3b0_0_141" descr="preencoded.png"/>
          <p:cNvPicPr preferRelativeResize="0"/>
          <p:nvPr/>
        </p:nvPicPr>
        <p:blipFill rotWithShape="1">
          <a:blip r:embed="rId3">
            <a:alphaModFix/>
          </a:blip>
          <a:srcRect/>
          <a:stretch/>
        </p:blipFill>
        <p:spPr>
          <a:xfrm>
            <a:off x="5332710" y="3324297"/>
            <a:ext cx="466800" cy="466800"/>
          </a:xfrm>
          <a:prstGeom prst="rect">
            <a:avLst/>
          </a:prstGeom>
          <a:noFill/>
          <a:ln>
            <a:noFill/>
          </a:ln>
        </p:spPr>
      </p:pic>
      <p:sp>
        <p:nvSpPr>
          <p:cNvPr id="284" name="Google Shape;284;g3f3be2ea3b0_0_141"/>
          <p:cNvSpPr/>
          <p:nvPr/>
        </p:nvSpPr>
        <p:spPr>
          <a:xfrm>
            <a:off x="1150244" y="3315400"/>
            <a:ext cx="3657600" cy="466800"/>
          </a:xfrm>
          <a:prstGeom prst="rect">
            <a:avLst/>
          </a:prstGeom>
          <a:noFill/>
          <a:ln>
            <a:noFill/>
          </a:ln>
        </p:spPr>
        <p:txBody>
          <a:bodyPr spcFirstLastPara="1" wrap="square" lIns="25400" tIns="25400" rIns="25400" bIns="25400" anchor="ctr" anchorCtr="0">
            <a:noAutofit/>
          </a:bodyPr>
          <a:lstStyle/>
          <a:p>
            <a:pPr marL="0" marR="0" lvl="0" indent="0" algn="l" rtl="0">
              <a:lnSpc>
                <a:spcPct val="96842"/>
              </a:lnSpc>
              <a:spcBef>
                <a:spcPts val="0"/>
              </a:spcBef>
              <a:spcAft>
                <a:spcPts val="0"/>
              </a:spcAft>
              <a:buClr>
                <a:srgbClr val="FF395F"/>
              </a:buClr>
              <a:buSzPts val="1200"/>
              <a:buFont typeface="Barlow Semi Condensed"/>
              <a:buNone/>
            </a:pPr>
            <a:r>
              <a:rPr lang="en-US" sz="1700" b="1" i="0" u="none" strike="noStrike" cap="none">
                <a:solidFill>
                  <a:srgbClr val="111111"/>
                </a:solidFill>
                <a:latin typeface="Barlow Semi Condensed"/>
                <a:ea typeface="Barlow Semi Condensed"/>
                <a:cs typeface="Barlow Semi Condensed"/>
                <a:sym typeface="Barlow Semi Condensed"/>
              </a:rPr>
              <a:t>Continuous monitoring of technical, physical and emotional evolution.</a:t>
            </a:r>
            <a:endParaRPr sz="1125" b="0" i="0" u="none" strike="noStrike" cap="none">
              <a:solidFill>
                <a:schemeClr val="dk1"/>
              </a:solidFill>
              <a:latin typeface="Calibri"/>
              <a:ea typeface="Calibri"/>
              <a:cs typeface="Calibri"/>
              <a:sym typeface="Calibri"/>
            </a:endParaRPr>
          </a:p>
        </p:txBody>
      </p:sp>
      <p:sp>
        <p:nvSpPr>
          <p:cNvPr id="285" name="Google Shape;285;g3f3be2ea3b0_0_141"/>
          <p:cNvSpPr/>
          <p:nvPr/>
        </p:nvSpPr>
        <p:spPr>
          <a:xfrm>
            <a:off x="6191250" y="2976650"/>
            <a:ext cx="5543700" cy="1083000"/>
          </a:xfrm>
          <a:prstGeom prst="rect">
            <a:avLst/>
          </a:prstGeom>
          <a:solidFill>
            <a:srgbClr val="F6F6F6"/>
          </a:solidFill>
          <a:ln w="9525" cap="flat" cmpd="sng">
            <a:solidFill>
              <a:srgbClr val="E3E3E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86" name="Google Shape;286;g3f3be2ea3b0_0_141" descr="preencoded.png"/>
          <p:cNvPicPr preferRelativeResize="0"/>
          <p:nvPr/>
        </p:nvPicPr>
        <p:blipFill rotWithShape="1">
          <a:blip r:embed="rId4">
            <a:alphaModFix/>
          </a:blip>
          <a:srcRect/>
          <a:stretch/>
        </p:blipFill>
        <p:spPr>
          <a:xfrm>
            <a:off x="11066764" y="3312139"/>
            <a:ext cx="466800" cy="466800"/>
          </a:xfrm>
          <a:prstGeom prst="rect">
            <a:avLst/>
          </a:prstGeom>
          <a:noFill/>
          <a:ln>
            <a:noFill/>
          </a:ln>
        </p:spPr>
      </p:pic>
      <p:sp>
        <p:nvSpPr>
          <p:cNvPr id="287" name="Google Shape;287;g3f3be2ea3b0_0_141"/>
          <p:cNvSpPr/>
          <p:nvPr/>
        </p:nvSpPr>
        <p:spPr>
          <a:xfrm>
            <a:off x="457200" y="4173604"/>
            <a:ext cx="5543700" cy="1083000"/>
          </a:xfrm>
          <a:prstGeom prst="rect">
            <a:avLst/>
          </a:prstGeom>
          <a:solidFill>
            <a:srgbClr val="F6F6F6"/>
          </a:solidFill>
          <a:ln w="9525" cap="flat" cmpd="sng">
            <a:solidFill>
              <a:srgbClr val="E3E3E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88" name="Google Shape;288;g3f3be2ea3b0_0_141" descr="preencoded.png"/>
          <p:cNvPicPr preferRelativeResize="0"/>
          <p:nvPr/>
        </p:nvPicPr>
        <p:blipFill rotWithShape="1">
          <a:blip r:embed="rId5">
            <a:alphaModFix/>
          </a:blip>
          <a:srcRect/>
          <a:stretch/>
        </p:blipFill>
        <p:spPr>
          <a:xfrm>
            <a:off x="5332710" y="4508399"/>
            <a:ext cx="466800" cy="466800"/>
          </a:xfrm>
          <a:prstGeom prst="rect">
            <a:avLst/>
          </a:prstGeom>
          <a:noFill/>
          <a:ln>
            <a:noFill/>
          </a:ln>
        </p:spPr>
      </p:pic>
      <p:sp>
        <p:nvSpPr>
          <p:cNvPr id="289" name="Google Shape;289;g3f3be2ea3b0_0_141"/>
          <p:cNvSpPr/>
          <p:nvPr/>
        </p:nvSpPr>
        <p:spPr>
          <a:xfrm>
            <a:off x="6191250" y="4173604"/>
            <a:ext cx="5543700" cy="1083000"/>
          </a:xfrm>
          <a:prstGeom prst="rect">
            <a:avLst/>
          </a:prstGeom>
          <a:solidFill>
            <a:srgbClr val="F6F6F6"/>
          </a:solidFill>
          <a:ln w="9525" cap="flat" cmpd="sng">
            <a:solidFill>
              <a:srgbClr val="E3E3E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90" name="Google Shape;290;g3f3be2ea3b0_0_141" descr="preencoded.png"/>
          <p:cNvPicPr preferRelativeResize="0"/>
          <p:nvPr/>
        </p:nvPicPr>
        <p:blipFill rotWithShape="1">
          <a:blip r:embed="rId6">
            <a:alphaModFix/>
          </a:blip>
          <a:srcRect/>
          <a:stretch/>
        </p:blipFill>
        <p:spPr>
          <a:xfrm>
            <a:off x="11066764" y="4508380"/>
            <a:ext cx="466800" cy="466800"/>
          </a:xfrm>
          <a:prstGeom prst="rect">
            <a:avLst/>
          </a:prstGeom>
          <a:noFill/>
          <a:ln>
            <a:noFill/>
          </a:ln>
        </p:spPr>
      </p:pic>
      <p:sp>
        <p:nvSpPr>
          <p:cNvPr id="291" name="Google Shape;291;g3f3be2ea3b0_0_141"/>
          <p:cNvSpPr/>
          <p:nvPr/>
        </p:nvSpPr>
        <p:spPr>
          <a:xfrm>
            <a:off x="698641" y="3405934"/>
            <a:ext cx="360300" cy="252300"/>
          </a:xfrm>
          <a:prstGeom prst="rect">
            <a:avLst/>
          </a:prstGeom>
          <a:noFill/>
          <a:ln>
            <a:noFill/>
          </a:ln>
        </p:spPr>
        <p:txBody>
          <a:bodyPr spcFirstLastPara="1" wrap="square" lIns="25400" tIns="25400" rIns="25400" bIns="25400" anchor="ctr" anchorCtr="0">
            <a:noAutofit/>
          </a:bodyPr>
          <a:lstStyle/>
          <a:p>
            <a:pPr marL="0" marR="0" lvl="0" indent="0" algn="l" rtl="0">
              <a:lnSpc>
                <a:spcPct val="96842"/>
              </a:lnSpc>
              <a:spcBef>
                <a:spcPts val="0"/>
              </a:spcBef>
              <a:spcAft>
                <a:spcPts val="0"/>
              </a:spcAft>
              <a:buClr>
                <a:srgbClr val="FF395F"/>
              </a:buClr>
              <a:buSzPts val="1200"/>
              <a:buFont typeface="Barlow Semi Condensed"/>
              <a:buNone/>
            </a:pPr>
            <a:r>
              <a:rPr lang="en-US" sz="2200" b="1" i="0" u="none" strike="noStrike" cap="none">
                <a:solidFill>
                  <a:srgbClr val="111111"/>
                </a:solidFill>
                <a:highlight>
                  <a:srgbClr val="E9FF00"/>
                </a:highlight>
                <a:latin typeface="Barlow Semi Condensed"/>
                <a:ea typeface="Barlow Semi Condensed"/>
                <a:cs typeface="Barlow Semi Condensed"/>
                <a:sym typeface="Barlow Semi Condensed"/>
              </a:rPr>
              <a:t>01 </a:t>
            </a:r>
            <a:endParaRPr sz="1625" b="0" i="0" u="none" strike="noStrike" cap="none">
              <a:solidFill>
                <a:srgbClr val="111111"/>
              </a:solidFill>
              <a:highlight>
                <a:srgbClr val="E9FF00"/>
              </a:highlight>
              <a:latin typeface="Calibri"/>
              <a:ea typeface="Calibri"/>
              <a:cs typeface="Calibri"/>
              <a:sym typeface="Calibri"/>
            </a:endParaRPr>
          </a:p>
        </p:txBody>
      </p:sp>
      <p:sp>
        <p:nvSpPr>
          <p:cNvPr id="292" name="Google Shape;292;g3f3be2ea3b0_0_141"/>
          <p:cNvSpPr/>
          <p:nvPr/>
        </p:nvSpPr>
        <p:spPr>
          <a:xfrm>
            <a:off x="671807" y="4629817"/>
            <a:ext cx="360300" cy="228600"/>
          </a:xfrm>
          <a:prstGeom prst="rect">
            <a:avLst/>
          </a:prstGeom>
          <a:noFill/>
          <a:ln>
            <a:noFill/>
          </a:ln>
        </p:spPr>
        <p:txBody>
          <a:bodyPr spcFirstLastPara="1" wrap="square" lIns="25400" tIns="25400" rIns="25400" bIns="25400" anchor="ctr" anchorCtr="0">
            <a:noAutofit/>
          </a:bodyPr>
          <a:lstStyle/>
          <a:p>
            <a:pPr marL="0" marR="0" lvl="0" indent="0" algn="l" rtl="0">
              <a:lnSpc>
                <a:spcPct val="96842"/>
              </a:lnSpc>
              <a:spcBef>
                <a:spcPts val="0"/>
              </a:spcBef>
              <a:spcAft>
                <a:spcPts val="0"/>
              </a:spcAft>
              <a:buClr>
                <a:srgbClr val="FF395F"/>
              </a:buClr>
              <a:buSzPts val="1200"/>
              <a:buFont typeface="Barlow Semi Condensed"/>
              <a:buNone/>
            </a:pPr>
            <a:r>
              <a:rPr lang="en-US" sz="2200" b="1" i="0" u="none" strike="noStrike" cap="none">
                <a:solidFill>
                  <a:srgbClr val="111111"/>
                </a:solidFill>
                <a:highlight>
                  <a:srgbClr val="E9FF00"/>
                </a:highlight>
                <a:latin typeface="Barlow Semi Condensed"/>
                <a:ea typeface="Barlow Semi Condensed"/>
                <a:cs typeface="Barlow Semi Condensed"/>
                <a:sym typeface="Barlow Semi Condensed"/>
              </a:rPr>
              <a:t>03 </a:t>
            </a:r>
            <a:endParaRPr sz="1625" b="0" i="0" u="none" strike="noStrike" cap="none">
              <a:solidFill>
                <a:srgbClr val="111111"/>
              </a:solidFill>
              <a:highlight>
                <a:srgbClr val="E9FF00"/>
              </a:highlight>
              <a:latin typeface="Calibri"/>
              <a:ea typeface="Calibri"/>
              <a:cs typeface="Calibri"/>
              <a:sym typeface="Calibri"/>
            </a:endParaRPr>
          </a:p>
        </p:txBody>
      </p:sp>
      <p:sp>
        <p:nvSpPr>
          <p:cNvPr id="293" name="Google Shape;293;g3f3be2ea3b0_0_141"/>
          <p:cNvSpPr/>
          <p:nvPr/>
        </p:nvSpPr>
        <p:spPr>
          <a:xfrm>
            <a:off x="6411629" y="3417783"/>
            <a:ext cx="360300" cy="228600"/>
          </a:xfrm>
          <a:prstGeom prst="rect">
            <a:avLst/>
          </a:prstGeom>
          <a:noFill/>
          <a:ln>
            <a:noFill/>
          </a:ln>
        </p:spPr>
        <p:txBody>
          <a:bodyPr spcFirstLastPara="1" wrap="square" lIns="25400" tIns="25400" rIns="25400" bIns="25400" anchor="ctr" anchorCtr="0">
            <a:noAutofit/>
          </a:bodyPr>
          <a:lstStyle/>
          <a:p>
            <a:pPr marL="0" marR="0" lvl="0" indent="0" algn="l" rtl="0">
              <a:lnSpc>
                <a:spcPct val="96842"/>
              </a:lnSpc>
              <a:spcBef>
                <a:spcPts val="0"/>
              </a:spcBef>
              <a:spcAft>
                <a:spcPts val="0"/>
              </a:spcAft>
              <a:buClr>
                <a:srgbClr val="FF395F"/>
              </a:buClr>
              <a:buSzPts val="1200"/>
              <a:buFont typeface="Barlow Semi Condensed"/>
              <a:buNone/>
            </a:pPr>
            <a:r>
              <a:rPr lang="en-US" sz="2200" b="1" i="0" u="none" strike="noStrike" cap="none">
                <a:solidFill>
                  <a:srgbClr val="111111"/>
                </a:solidFill>
                <a:highlight>
                  <a:srgbClr val="E9FF00"/>
                </a:highlight>
                <a:latin typeface="Barlow Semi Condensed"/>
                <a:ea typeface="Barlow Semi Condensed"/>
                <a:cs typeface="Barlow Semi Condensed"/>
                <a:sym typeface="Barlow Semi Condensed"/>
              </a:rPr>
              <a:t>02 </a:t>
            </a:r>
            <a:endParaRPr sz="1625" b="0" i="0" u="none" strike="noStrike" cap="none">
              <a:solidFill>
                <a:srgbClr val="111111"/>
              </a:solidFill>
              <a:highlight>
                <a:srgbClr val="E9FF00"/>
              </a:highlight>
              <a:latin typeface="Calibri"/>
              <a:ea typeface="Calibri"/>
              <a:cs typeface="Calibri"/>
              <a:sym typeface="Calibri"/>
            </a:endParaRPr>
          </a:p>
        </p:txBody>
      </p:sp>
      <p:sp>
        <p:nvSpPr>
          <p:cNvPr id="294" name="Google Shape;294;g3f3be2ea3b0_0_141"/>
          <p:cNvSpPr/>
          <p:nvPr/>
        </p:nvSpPr>
        <p:spPr>
          <a:xfrm>
            <a:off x="6411629" y="4614055"/>
            <a:ext cx="360300" cy="228600"/>
          </a:xfrm>
          <a:prstGeom prst="rect">
            <a:avLst/>
          </a:prstGeom>
          <a:noFill/>
          <a:ln>
            <a:noFill/>
          </a:ln>
        </p:spPr>
        <p:txBody>
          <a:bodyPr spcFirstLastPara="1" wrap="square" lIns="25400" tIns="25400" rIns="25400" bIns="25400" anchor="ctr" anchorCtr="0">
            <a:noAutofit/>
          </a:bodyPr>
          <a:lstStyle/>
          <a:p>
            <a:pPr marL="0" marR="0" lvl="0" indent="0" algn="l" rtl="0">
              <a:lnSpc>
                <a:spcPct val="96842"/>
              </a:lnSpc>
              <a:spcBef>
                <a:spcPts val="0"/>
              </a:spcBef>
              <a:spcAft>
                <a:spcPts val="0"/>
              </a:spcAft>
              <a:buClr>
                <a:srgbClr val="FF395F"/>
              </a:buClr>
              <a:buSzPts val="1200"/>
              <a:buFont typeface="Barlow Semi Condensed"/>
              <a:buNone/>
            </a:pPr>
            <a:r>
              <a:rPr lang="en-US" sz="2200" b="1" i="0" u="none" strike="noStrike" cap="none">
                <a:solidFill>
                  <a:srgbClr val="111111"/>
                </a:solidFill>
                <a:highlight>
                  <a:srgbClr val="E9FF00"/>
                </a:highlight>
                <a:latin typeface="Barlow Semi Condensed"/>
                <a:ea typeface="Barlow Semi Condensed"/>
                <a:cs typeface="Barlow Semi Condensed"/>
                <a:sym typeface="Barlow Semi Condensed"/>
              </a:rPr>
              <a:t>04</a:t>
            </a:r>
            <a:endParaRPr sz="1625" b="0" i="0" u="none" strike="noStrike" cap="none">
              <a:solidFill>
                <a:srgbClr val="111111"/>
              </a:solidFill>
              <a:highlight>
                <a:srgbClr val="E9FF00"/>
              </a:highlight>
              <a:latin typeface="Calibri"/>
              <a:ea typeface="Calibri"/>
              <a:cs typeface="Calibri"/>
              <a:sym typeface="Calibri"/>
            </a:endParaRPr>
          </a:p>
        </p:txBody>
      </p:sp>
      <p:sp>
        <p:nvSpPr>
          <p:cNvPr id="295" name="Google Shape;295;g3f3be2ea3b0_0_141"/>
          <p:cNvSpPr/>
          <p:nvPr/>
        </p:nvSpPr>
        <p:spPr>
          <a:xfrm>
            <a:off x="1150244" y="4513174"/>
            <a:ext cx="3657600" cy="466800"/>
          </a:xfrm>
          <a:prstGeom prst="rect">
            <a:avLst/>
          </a:prstGeom>
          <a:noFill/>
          <a:ln>
            <a:noFill/>
          </a:ln>
        </p:spPr>
        <p:txBody>
          <a:bodyPr spcFirstLastPara="1" wrap="square" lIns="25400" tIns="25400" rIns="25400" bIns="25400" anchor="ctr" anchorCtr="0">
            <a:noAutofit/>
          </a:bodyPr>
          <a:lstStyle/>
          <a:p>
            <a:pPr marL="0" marR="0" lvl="0" indent="0" algn="l" rtl="0">
              <a:lnSpc>
                <a:spcPct val="96842"/>
              </a:lnSpc>
              <a:spcBef>
                <a:spcPts val="0"/>
              </a:spcBef>
              <a:spcAft>
                <a:spcPts val="0"/>
              </a:spcAft>
              <a:buClr>
                <a:srgbClr val="FF395F"/>
              </a:buClr>
              <a:buSzPts val="1200"/>
              <a:buFont typeface="Barlow Semi Condensed"/>
              <a:buNone/>
            </a:pPr>
            <a:r>
              <a:rPr lang="en-US" sz="1700" b="1" i="0" u="none" strike="noStrike" cap="none">
                <a:solidFill>
                  <a:srgbClr val="111111"/>
                </a:solidFill>
                <a:latin typeface="Barlow Semi Condensed"/>
                <a:ea typeface="Barlow Semi Condensed"/>
                <a:cs typeface="Barlow Semi Condensed"/>
                <a:sym typeface="Barlow Semi Condensed"/>
              </a:rPr>
              <a:t>Predictive analytics to reduce injuries and burnout.</a:t>
            </a:r>
            <a:endParaRPr sz="1700" b="1" i="0" u="none" strike="noStrike" cap="none">
              <a:solidFill>
                <a:srgbClr val="111111"/>
              </a:solidFill>
              <a:latin typeface="Barlow Semi Condensed"/>
              <a:ea typeface="Barlow Semi Condensed"/>
              <a:cs typeface="Barlow Semi Condensed"/>
              <a:sym typeface="Barlow Semi Condensed"/>
            </a:endParaRPr>
          </a:p>
        </p:txBody>
      </p:sp>
      <p:sp>
        <p:nvSpPr>
          <p:cNvPr id="296" name="Google Shape;296;g3f3be2ea3b0_0_141"/>
          <p:cNvSpPr/>
          <p:nvPr/>
        </p:nvSpPr>
        <p:spPr>
          <a:xfrm>
            <a:off x="6897794" y="3315400"/>
            <a:ext cx="3657600" cy="466800"/>
          </a:xfrm>
          <a:prstGeom prst="rect">
            <a:avLst/>
          </a:prstGeom>
          <a:noFill/>
          <a:ln>
            <a:noFill/>
          </a:ln>
        </p:spPr>
        <p:txBody>
          <a:bodyPr spcFirstLastPara="1" wrap="square" lIns="25400" tIns="25400" rIns="25400" bIns="25400" anchor="ctr" anchorCtr="0">
            <a:noAutofit/>
          </a:bodyPr>
          <a:lstStyle/>
          <a:p>
            <a:pPr marL="0" marR="0" lvl="0" indent="0" algn="l" rtl="0">
              <a:lnSpc>
                <a:spcPct val="96842"/>
              </a:lnSpc>
              <a:spcBef>
                <a:spcPts val="0"/>
              </a:spcBef>
              <a:spcAft>
                <a:spcPts val="0"/>
              </a:spcAft>
              <a:buClr>
                <a:srgbClr val="FF395F"/>
              </a:buClr>
              <a:buSzPts val="1200"/>
              <a:buFont typeface="Barlow Semi Condensed"/>
              <a:buNone/>
            </a:pPr>
            <a:r>
              <a:rPr lang="en-US" sz="1700" b="1" i="0" u="none" strike="noStrike" cap="none">
                <a:solidFill>
                  <a:srgbClr val="111111"/>
                </a:solidFill>
                <a:latin typeface="Barlow Semi Condensed"/>
                <a:ea typeface="Barlow Semi Condensed"/>
                <a:cs typeface="Barlow Semi Condensed"/>
                <a:sym typeface="Barlow Semi Condensed"/>
              </a:rPr>
              <a:t>Individualized and adaptive training plans built on objective data.</a:t>
            </a:r>
            <a:endParaRPr sz="1700" b="1" i="0" u="none" strike="noStrike" cap="none">
              <a:solidFill>
                <a:srgbClr val="111111"/>
              </a:solidFill>
              <a:latin typeface="Barlow Semi Condensed"/>
              <a:ea typeface="Barlow Semi Condensed"/>
              <a:cs typeface="Barlow Semi Condensed"/>
              <a:sym typeface="Barlow Semi Condensed"/>
            </a:endParaRPr>
          </a:p>
        </p:txBody>
      </p:sp>
      <p:sp>
        <p:nvSpPr>
          <p:cNvPr id="297" name="Google Shape;297;g3f3be2ea3b0_0_141"/>
          <p:cNvSpPr/>
          <p:nvPr/>
        </p:nvSpPr>
        <p:spPr>
          <a:xfrm>
            <a:off x="6897798" y="4513185"/>
            <a:ext cx="4227000" cy="466800"/>
          </a:xfrm>
          <a:prstGeom prst="rect">
            <a:avLst/>
          </a:prstGeom>
          <a:noFill/>
          <a:ln>
            <a:noFill/>
          </a:ln>
        </p:spPr>
        <p:txBody>
          <a:bodyPr spcFirstLastPara="1" wrap="square" lIns="25400" tIns="25400" rIns="25400" bIns="25400" anchor="ctr" anchorCtr="0">
            <a:noAutofit/>
          </a:bodyPr>
          <a:lstStyle/>
          <a:p>
            <a:pPr marL="0" marR="0" lvl="0" indent="0" algn="l" rtl="0">
              <a:lnSpc>
                <a:spcPct val="96842"/>
              </a:lnSpc>
              <a:spcBef>
                <a:spcPts val="0"/>
              </a:spcBef>
              <a:spcAft>
                <a:spcPts val="0"/>
              </a:spcAft>
              <a:buClr>
                <a:srgbClr val="FF395F"/>
              </a:buClr>
              <a:buSzPts val="1200"/>
              <a:buFont typeface="Barlow Semi Condensed"/>
              <a:buNone/>
            </a:pPr>
            <a:r>
              <a:rPr lang="en-US" sz="1700" b="1" i="0" u="none" strike="noStrike" cap="none">
                <a:solidFill>
                  <a:srgbClr val="111111"/>
                </a:solidFill>
                <a:latin typeface="Barlow Semi Condensed"/>
                <a:ea typeface="Barlow Semi Condensed"/>
                <a:cs typeface="Barlow Semi Condensed"/>
                <a:sym typeface="Barlow Semi Condensed"/>
              </a:rPr>
              <a:t>Integration of educational, family and psychological support within the training ecosystem.</a:t>
            </a:r>
            <a:endParaRPr sz="1700" b="1" i="0" u="none" strike="noStrike" cap="none">
              <a:solidFill>
                <a:srgbClr val="111111"/>
              </a:solidFill>
              <a:latin typeface="Barlow Semi Condensed"/>
              <a:ea typeface="Barlow Semi Condensed"/>
              <a:cs typeface="Barlow Semi Condensed"/>
              <a:sym typeface="Barlow Semi Condense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02"/>
        <p:cNvGrpSpPr/>
        <p:nvPr/>
      </p:nvGrpSpPr>
      <p:grpSpPr>
        <a:xfrm>
          <a:off x="0" y="0"/>
          <a:ext cx="0" cy="0"/>
          <a:chOff x="0" y="0"/>
          <a:chExt cx="0" cy="0"/>
        </a:xfrm>
      </p:grpSpPr>
      <p:sp>
        <p:nvSpPr>
          <p:cNvPr id="303" name="Google Shape;303;g3f3be2ea3b0_0_165"/>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FF395F"/>
                </a:solidFill>
                <a:latin typeface="Barlow Semi Condensed"/>
                <a:ea typeface="Barlow Semi Condensed"/>
                <a:cs typeface="Barlow Semi Condensed"/>
                <a:sym typeface="Barlow Semi Condensed"/>
              </a:rPr>
              <a:t>03</a:t>
            </a:r>
            <a:r>
              <a:rPr lang="en-US" sz="1000" b="1" i="0" u="none" strike="noStrike" cap="none">
                <a:solidFill>
                  <a:srgbClr val="444444"/>
                </a:solidFill>
                <a:latin typeface="Barlow Semi Condensed"/>
                <a:ea typeface="Barlow Semi Condensed"/>
                <a:cs typeface="Barlow Semi Condensed"/>
                <a:sym typeface="Barlow Semi Condensed"/>
              </a:rPr>
              <a:t> OPPORTUNITY</a:t>
            </a:r>
            <a:endParaRPr sz="1000" b="1" i="0" u="none" strike="noStrike" cap="none">
              <a:solidFill>
                <a:srgbClr val="FF395F"/>
              </a:solidFill>
              <a:latin typeface="Barlow Semi Condensed"/>
              <a:ea typeface="Barlow Semi Condensed"/>
              <a:cs typeface="Barlow Semi Condensed"/>
              <a:sym typeface="Barlow Semi Condensed"/>
            </a:endParaRPr>
          </a:p>
        </p:txBody>
      </p:sp>
      <p:sp>
        <p:nvSpPr>
          <p:cNvPr id="304" name="Google Shape;304;g3f3be2ea3b0_0_165"/>
          <p:cNvSpPr/>
          <p:nvPr/>
        </p:nvSpPr>
        <p:spPr>
          <a:xfrm>
            <a:off x="685800" y="1158250"/>
            <a:ext cx="6660000" cy="698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5000"/>
              <a:buFont typeface="Barlow Semi Condensed"/>
              <a:buNone/>
            </a:pPr>
            <a:r>
              <a:rPr lang="en-US" sz="5000" b="1" i="0" u="none" strike="noStrike" cap="none">
                <a:solidFill>
                  <a:srgbClr val="111111"/>
                </a:solidFill>
                <a:latin typeface="Barlow Semi Condensed"/>
                <a:ea typeface="Barlow Semi Condensed"/>
                <a:cs typeface="Barlow Semi Condensed"/>
                <a:sym typeface="Barlow Semi Condensed"/>
              </a:rPr>
              <a:t>What Is Sport IQ</a:t>
            </a:r>
            <a:r>
              <a:rPr lang="en-US" sz="5000" b="1" i="0" u="none" strike="noStrike" cap="none">
                <a:solidFill>
                  <a:srgbClr val="FF395F"/>
                </a:solidFill>
                <a:latin typeface="Barlow Semi Condensed"/>
                <a:ea typeface="Barlow Semi Condensed"/>
                <a:cs typeface="Barlow Semi Condensed"/>
                <a:sym typeface="Barlow Semi Condensed"/>
              </a:rPr>
              <a:t>?</a:t>
            </a:r>
            <a:endParaRPr sz="5000" b="1" i="0" u="none" strike="noStrike" cap="none">
              <a:solidFill>
                <a:srgbClr val="111111"/>
              </a:solidFill>
              <a:latin typeface="Barlow Semi Condensed"/>
              <a:ea typeface="Barlow Semi Condensed"/>
              <a:cs typeface="Barlow Semi Condensed"/>
              <a:sym typeface="Barlow Semi Condensed"/>
            </a:endParaRPr>
          </a:p>
        </p:txBody>
      </p:sp>
      <p:sp>
        <p:nvSpPr>
          <p:cNvPr id="305" name="Google Shape;305;g3f3be2ea3b0_0_165"/>
          <p:cNvSpPr/>
          <p:nvPr/>
        </p:nvSpPr>
        <p:spPr>
          <a:xfrm>
            <a:off x="685800" y="2244175"/>
            <a:ext cx="11048700" cy="2630700"/>
          </a:xfrm>
          <a:prstGeom prst="rect">
            <a:avLst/>
          </a:prstGeom>
          <a:noFill/>
          <a:ln>
            <a:noFill/>
          </a:ln>
        </p:spPr>
        <p:txBody>
          <a:bodyPr spcFirstLastPara="1" wrap="square" lIns="25400" tIns="25400" rIns="25400" bIns="25400" anchor="t" anchorCtr="0">
            <a:noAutofit/>
          </a:bodyPr>
          <a:lstStyle/>
          <a:p>
            <a:pPr marL="0" marR="0" lvl="0" indent="0" algn="l" rtl="0">
              <a:lnSpc>
                <a:spcPct val="113000"/>
              </a:lnSpc>
              <a:spcBef>
                <a:spcPts val="0"/>
              </a:spcBef>
              <a:spcAft>
                <a:spcPts val="0"/>
              </a:spcAft>
              <a:buClr>
                <a:srgbClr val="111111"/>
              </a:buClr>
              <a:buSzPts val="2700"/>
              <a:buFont typeface="Barlow Semi Condensed"/>
              <a:buNone/>
            </a:pPr>
            <a:r>
              <a:rPr lang="en-US" sz="2000" b="0" i="0" u="none" strike="noStrike" cap="none">
                <a:solidFill>
                  <a:srgbClr val="111111"/>
                </a:solidFill>
                <a:latin typeface="Barlow Semi Condensed"/>
                <a:ea typeface="Barlow Semi Condensed"/>
                <a:cs typeface="Barlow Semi Condensed"/>
                <a:sym typeface="Barlow Semi Condensed"/>
              </a:rPr>
              <a:t>Using data and technology to create a smarter and more human-centered approach to athlete development.</a:t>
            </a:r>
            <a:endParaRPr sz="2400" b="0" i="0" u="none" strike="noStrike" cap="none">
              <a:solidFill>
                <a:srgbClr val="111111"/>
              </a:solidFill>
              <a:latin typeface="Barlow Semi Condensed"/>
              <a:ea typeface="Barlow Semi Condensed"/>
              <a:cs typeface="Barlow Semi Condensed"/>
              <a:sym typeface="Barlow Semi Condensed"/>
            </a:endParaRPr>
          </a:p>
          <a:p>
            <a:pPr marL="0" marR="0" lvl="0" indent="0" algn="l" rtl="0">
              <a:lnSpc>
                <a:spcPct val="113000"/>
              </a:lnSpc>
              <a:spcBef>
                <a:spcPts val="1000"/>
              </a:spcBef>
              <a:spcAft>
                <a:spcPts val="0"/>
              </a:spcAft>
              <a:buClr>
                <a:srgbClr val="111111"/>
              </a:buClr>
              <a:buSzPts val="2700"/>
              <a:buFont typeface="Barlow Semi Condensed"/>
              <a:buNone/>
            </a:pPr>
            <a:r>
              <a:rPr lang="en-US" sz="2400" b="0" i="0" u="none" strike="noStrike" cap="none">
                <a:solidFill>
                  <a:srgbClr val="111111"/>
                </a:solidFill>
                <a:latin typeface="Barlow Semi Condensed"/>
                <a:ea typeface="Barlow Semi Condensed"/>
                <a:cs typeface="Barlow Semi Condensed"/>
                <a:sym typeface="Barlow Semi Condensed"/>
              </a:rPr>
              <a:t>An integrated ecosystem with all the data that helps a football player (and in the future all athletes) to have </a:t>
            </a:r>
            <a:r>
              <a:rPr lang="en-US" sz="2400" b="1" i="0" u="none" strike="noStrike" cap="none">
                <a:solidFill>
                  <a:srgbClr val="111111"/>
                </a:solidFill>
                <a:highlight>
                  <a:srgbClr val="E9FF00"/>
                </a:highlight>
                <a:latin typeface="Barlow Semi Condensed"/>
                <a:ea typeface="Barlow Semi Condensed"/>
                <a:cs typeface="Barlow Semi Condensed"/>
                <a:sym typeface="Barlow Semi Condensed"/>
              </a:rPr>
              <a:t>better development</a:t>
            </a:r>
            <a:r>
              <a:rPr lang="en-US" sz="2400" b="0" i="0" u="none" strike="noStrike" cap="none">
                <a:solidFill>
                  <a:srgbClr val="111111"/>
                </a:solidFill>
                <a:latin typeface="Barlow Semi Condensed"/>
                <a:ea typeface="Barlow Semi Condensed"/>
                <a:cs typeface="Barlow Semi Condensed"/>
                <a:sym typeface="Barlow Semi Condensed"/>
              </a:rPr>
              <a:t>,</a:t>
            </a:r>
            <a:r>
              <a:rPr lang="en-US" sz="2400" b="1" i="0" u="none" strike="noStrike" cap="none">
                <a:solidFill>
                  <a:srgbClr val="111111"/>
                </a:solidFill>
                <a:highlight>
                  <a:srgbClr val="E9FF00"/>
                </a:highlight>
                <a:latin typeface="Barlow Semi Condensed"/>
                <a:ea typeface="Barlow Semi Condensed"/>
                <a:cs typeface="Barlow Semi Condensed"/>
                <a:sym typeface="Barlow Semi Condensed"/>
              </a:rPr>
              <a:t> better evolution</a:t>
            </a:r>
            <a:r>
              <a:rPr lang="en-US" sz="2400" b="0" i="0" u="none" strike="noStrike" cap="none">
                <a:solidFill>
                  <a:srgbClr val="111111"/>
                </a:solidFill>
                <a:latin typeface="Barlow Semi Condensed"/>
                <a:ea typeface="Barlow Semi Condensed"/>
                <a:cs typeface="Barlow Semi Condensed"/>
                <a:sym typeface="Barlow Semi Condensed"/>
              </a:rPr>
              <a:t> and </a:t>
            </a:r>
            <a:r>
              <a:rPr lang="en-US" sz="2400" b="1" i="0" u="none" strike="noStrike" cap="none">
                <a:solidFill>
                  <a:srgbClr val="111111"/>
                </a:solidFill>
                <a:highlight>
                  <a:srgbClr val="E9FF00"/>
                </a:highlight>
                <a:latin typeface="Barlow Semi Condensed"/>
                <a:ea typeface="Barlow Semi Condensed"/>
                <a:cs typeface="Barlow Semi Condensed"/>
                <a:sym typeface="Barlow Semi Condensed"/>
              </a:rPr>
              <a:t>better performance</a:t>
            </a:r>
            <a:r>
              <a:rPr lang="en-US" sz="2400" b="0" i="0" u="none" strike="noStrike" cap="none">
                <a:solidFill>
                  <a:srgbClr val="111111"/>
                </a:solidFill>
                <a:latin typeface="Barlow Semi Condensed"/>
                <a:ea typeface="Barlow Semi Condensed"/>
                <a:cs typeface="Barlow Semi Condensed"/>
                <a:sym typeface="Barlow Semi Condensed"/>
              </a:rPr>
              <a:t>.</a:t>
            </a:r>
            <a:endParaRPr sz="2400" b="0" i="0" u="none" strike="noStrike" cap="none">
              <a:solidFill>
                <a:srgbClr val="111111"/>
              </a:solidFill>
              <a:latin typeface="Barlow Semi Condensed"/>
              <a:ea typeface="Barlow Semi Condensed"/>
              <a:cs typeface="Barlow Semi Condensed"/>
              <a:sym typeface="Barlow Semi Condensed"/>
            </a:endParaRPr>
          </a:p>
          <a:p>
            <a:pPr marL="0" marR="0" lvl="0" indent="0" algn="l" rtl="0">
              <a:lnSpc>
                <a:spcPct val="113000"/>
              </a:lnSpc>
              <a:spcBef>
                <a:spcPts val="1000"/>
              </a:spcBef>
              <a:spcAft>
                <a:spcPts val="0"/>
              </a:spcAft>
              <a:buClr>
                <a:srgbClr val="444444"/>
              </a:buClr>
              <a:buSzPts val="1275"/>
              <a:buFont typeface="DM Sans"/>
              <a:buNone/>
            </a:pPr>
            <a:r>
              <a:rPr lang="en-US" sz="2000" b="0" i="0" u="none" strike="noStrike" cap="none">
                <a:solidFill>
                  <a:srgbClr val="111111"/>
                </a:solidFill>
                <a:latin typeface="Barlow Semi Condensed"/>
                <a:ea typeface="Barlow Semi Condensed"/>
                <a:cs typeface="Barlow Semi Condensed"/>
                <a:sym typeface="Barlow Semi Condensed"/>
              </a:rPr>
              <a:t>Its model focuses on:</a:t>
            </a:r>
            <a:endParaRPr sz="2000" b="0" i="0" u="none" strike="noStrike" cap="none">
              <a:solidFill>
                <a:srgbClr val="111111"/>
              </a:solidFill>
              <a:latin typeface="Barlow Semi Condensed"/>
              <a:ea typeface="Barlow Semi Condensed"/>
              <a:cs typeface="Barlow Semi Condensed"/>
              <a:sym typeface="Barlow Semi Condensed"/>
            </a:endParaRPr>
          </a:p>
          <a:p>
            <a:pPr marL="0" marR="0" lvl="0" indent="0" algn="l" rtl="0">
              <a:lnSpc>
                <a:spcPct val="113000"/>
              </a:lnSpc>
              <a:spcBef>
                <a:spcPts val="1000"/>
              </a:spcBef>
              <a:spcAft>
                <a:spcPts val="0"/>
              </a:spcAft>
              <a:buClr>
                <a:srgbClr val="111111"/>
              </a:buClr>
              <a:buSzPts val="2700"/>
              <a:buFont typeface="Barlow Semi Condensed"/>
              <a:buNone/>
            </a:pPr>
            <a:endParaRPr sz="2400" b="0" i="0" u="none" strike="noStrike" cap="none">
              <a:solidFill>
                <a:srgbClr val="111111"/>
              </a:solidFill>
              <a:latin typeface="Barlow Semi Condensed"/>
              <a:ea typeface="Barlow Semi Condensed"/>
              <a:cs typeface="Barlow Semi Condensed"/>
              <a:sym typeface="Barlow Semi Condensed"/>
            </a:endParaRPr>
          </a:p>
          <a:p>
            <a:pPr marL="0" marR="0" lvl="0" indent="0" algn="l" rtl="0">
              <a:lnSpc>
                <a:spcPct val="113000"/>
              </a:lnSpc>
              <a:spcBef>
                <a:spcPts val="1000"/>
              </a:spcBef>
              <a:spcAft>
                <a:spcPts val="0"/>
              </a:spcAft>
              <a:buClr>
                <a:srgbClr val="111111"/>
              </a:buClr>
              <a:buSzPts val="2700"/>
              <a:buFont typeface="Barlow Semi Condensed"/>
              <a:buNone/>
            </a:pPr>
            <a:endParaRPr sz="2400" b="0" i="0" u="none" strike="noStrike" cap="none">
              <a:solidFill>
                <a:srgbClr val="111111"/>
              </a:solidFill>
              <a:latin typeface="Barlow Semi Condensed"/>
              <a:ea typeface="Barlow Semi Condensed"/>
              <a:cs typeface="Barlow Semi Condensed"/>
              <a:sym typeface="Barlow Semi Condensed"/>
            </a:endParaRPr>
          </a:p>
          <a:p>
            <a:pPr marL="0" marR="0" lvl="0" indent="0" algn="l" rtl="0">
              <a:lnSpc>
                <a:spcPct val="113000"/>
              </a:lnSpc>
              <a:spcBef>
                <a:spcPts val="1000"/>
              </a:spcBef>
              <a:spcAft>
                <a:spcPts val="1000"/>
              </a:spcAft>
              <a:buClr>
                <a:srgbClr val="111111"/>
              </a:buClr>
              <a:buSzPts val="2700"/>
              <a:buFont typeface="Barlow Semi Condensed"/>
              <a:buNone/>
            </a:pPr>
            <a:endParaRPr sz="2400" b="0" i="0" u="none" strike="noStrike" cap="none">
              <a:solidFill>
                <a:srgbClr val="111111"/>
              </a:solidFill>
              <a:latin typeface="Barlow Semi Condensed"/>
              <a:ea typeface="Barlow Semi Condensed"/>
              <a:cs typeface="Barlow Semi Condensed"/>
              <a:sym typeface="Barlow Semi Condensed"/>
            </a:endParaRPr>
          </a:p>
        </p:txBody>
      </p:sp>
      <p:sp>
        <p:nvSpPr>
          <p:cNvPr id="306" name="Google Shape;306;g3f3be2ea3b0_0_165"/>
          <p:cNvSpPr/>
          <p:nvPr/>
        </p:nvSpPr>
        <p:spPr>
          <a:xfrm>
            <a:off x="457200" y="4412425"/>
            <a:ext cx="2099100" cy="1550400"/>
          </a:xfrm>
          <a:prstGeom prst="rect">
            <a:avLst/>
          </a:prstGeom>
          <a:solidFill>
            <a:srgbClr val="F6F6F6"/>
          </a:solidFill>
          <a:ln w="14000" cap="flat" cmpd="sng">
            <a:solidFill>
              <a:srgbClr val="E3E3E3"/>
            </a:solidFill>
            <a:prstDash val="solid"/>
            <a:round/>
            <a:headEnd type="none" w="sm" len="sm"/>
            <a:tailEnd type="none" w="sm" len="sm"/>
          </a:ln>
        </p:spPr>
        <p:txBody>
          <a:bodyPr spcFirstLastPara="1" wrap="square" lIns="134300" tIns="134300" rIns="134300" bIns="1343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7" name="Google Shape;307;g3f3be2ea3b0_0_165"/>
          <p:cNvSpPr/>
          <p:nvPr/>
        </p:nvSpPr>
        <p:spPr>
          <a:xfrm>
            <a:off x="774731" y="4673933"/>
            <a:ext cx="1575300" cy="726300"/>
          </a:xfrm>
          <a:prstGeom prst="rect">
            <a:avLst/>
          </a:prstGeom>
          <a:noFill/>
          <a:ln>
            <a:noFill/>
          </a:ln>
        </p:spPr>
        <p:txBody>
          <a:bodyPr spcFirstLastPara="1" wrap="square" lIns="37300" tIns="37300" rIns="37300" bIns="37300" anchor="t" anchorCtr="0">
            <a:noAutofit/>
          </a:bodyPr>
          <a:lstStyle/>
          <a:p>
            <a:pPr marL="0" marR="0" lvl="0" indent="0" algn="l" rtl="0">
              <a:lnSpc>
                <a:spcPct val="100000"/>
              </a:lnSpc>
              <a:spcBef>
                <a:spcPts val="0"/>
              </a:spcBef>
              <a:spcAft>
                <a:spcPts val="0"/>
              </a:spcAft>
              <a:buClr>
                <a:srgbClr val="FF395F"/>
              </a:buClr>
              <a:buSzPts val="4407"/>
              <a:buFont typeface="Barlow Semi Condensed"/>
              <a:buNone/>
            </a:pPr>
            <a:r>
              <a:rPr lang="en-US" sz="4407" b="1" i="0" u="none" strike="noStrike" cap="none">
                <a:solidFill>
                  <a:srgbClr val="FF395F"/>
                </a:solidFill>
                <a:latin typeface="Barlow Semi Condensed"/>
                <a:ea typeface="Barlow Semi Condensed"/>
                <a:cs typeface="Barlow Semi Condensed"/>
                <a:sym typeface="Barlow Semi Condensed"/>
              </a:rPr>
              <a:t>L</a:t>
            </a:r>
            <a:endParaRPr sz="4407" b="0" i="0" u="none" strike="noStrike" cap="none">
              <a:solidFill>
                <a:srgbClr val="000000"/>
              </a:solidFill>
              <a:latin typeface="Calibri"/>
              <a:ea typeface="Calibri"/>
              <a:cs typeface="Calibri"/>
              <a:sym typeface="Calibri"/>
            </a:endParaRPr>
          </a:p>
        </p:txBody>
      </p:sp>
      <p:sp>
        <p:nvSpPr>
          <p:cNvPr id="308" name="Google Shape;308;g3f3be2ea3b0_0_165"/>
          <p:cNvSpPr/>
          <p:nvPr/>
        </p:nvSpPr>
        <p:spPr>
          <a:xfrm>
            <a:off x="774731" y="5428247"/>
            <a:ext cx="1575300" cy="328800"/>
          </a:xfrm>
          <a:prstGeom prst="rect">
            <a:avLst/>
          </a:prstGeom>
          <a:noFill/>
          <a:ln>
            <a:noFill/>
          </a:ln>
        </p:spPr>
        <p:txBody>
          <a:bodyPr spcFirstLastPara="1" wrap="square" lIns="37300" tIns="37300" rIns="37300" bIns="37300" anchor="t" anchorCtr="0">
            <a:noAutofit/>
          </a:bodyPr>
          <a:lstStyle/>
          <a:p>
            <a:pPr marL="0" marR="0" lvl="0" indent="0" algn="l" rtl="0">
              <a:lnSpc>
                <a:spcPct val="114612"/>
              </a:lnSpc>
              <a:spcBef>
                <a:spcPts val="0"/>
              </a:spcBef>
              <a:spcAft>
                <a:spcPts val="0"/>
              </a:spcAft>
              <a:buClr>
                <a:srgbClr val="111111"/>
              </a:buClr>
              <a:buSzPts val="1432"/>
              <a:buFont typeface="DM Sans"/>
              <a:buNone/>
            </a:pPr>
            <a:r>
              <a:rPr lang="en-US" sz="2132" b="1" i="0" u="none" strike="noStrike" cap="none">
                <a:solidFill>
                  <a:srgbClr val="111111"/>
                </a:solidFill>
                <a:latin typeface="Barlow Semi Condensed"/>
                <a:ea typeface="Barlow Semi Condensed"/>
                <a:cs typeface="Barlow Semi Condensed"/>
                <a:sym typeface="Barlow Semi Condensed"/>
              </a:rPr>
              <a:t>Long</a:t>
            </a:r>
            <a:endParaRPr sz="2132" b="1" i="0" u="none" strike="noStrike" cap="none">
              <a:solidFill>
                <a:srgbClr val="000000"/>
              </a:solidFill>
              <a:latin typeface="Barlow Semi Condensed"/>
              <a:ea typeface="Barlow Semi Condensed"/>
              <a:cs typeface="Barlow Semi Condensed"/>
              <a:sym typeface="Barlow Semi Condensed"/>
            </a:endParaRPr>
          </a:p>
        </p:txBody>
      </p:sp>
      <p:sp>
        <p:nvSpPr>
          <p:cNvPr id="309" name="Google Shape;309;g3f3be2ea3b0_0_165"/>
          <p:cNvSpPr/>
          <p:nvPr/>
        </p:nvSpPr>
        <p:spPr>
          <a:xfrm>
            <a:off x="2751796" y="4412425"/>
            <a:ext cx="2099100" cy="1550400"/>
          </a:xfrm>
          <a:prstGeom prst="rect">
            <a:avLst/>
          </a:prstGeom>
          <a:solidFill>
            <a:srgbClr val="F6F6F6"/>
          </a:solidFill>
          <a:ln w="14000" cap="flat" cmpd="sng">
            <a:solidFill>
              <a:srgbClr val="E3E3E3"/>
            </a:solidFill>
            <a:prstDash val="solid"/>
            <a:round/>
            <a:headEnd type="none" w="sm" len="sm"/>
            <a:tailEnd type="none" w="sm" len="sm"/>
          </a:ln>
        </p:spPr>
        <p:txBody>
          <a:bodyPr spcFirstLastPara="1" wrap="square" lIns="134300" tIns="134300" rIns="134300" bIns="1343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0" name="Google Shape;310;g3f3be2ea3b0_0_165"/>
          <p:cNvSpPr/>
          <p:nvPr/>
        </p:nvSpPr>
        <p:spPr>
          <a:xfrm>
            <a:off x="3069325" y="4673933"/>
            <a:ext cx="1575300" cy="726300"/>
          </a:xfrm>
          <a:prstGeom prst="rect">
            <a:avLst/>
          </a:prstGeom>
          <a:noFill/>
          <a:ln>
            <a:noFill/>
          </a:ln>
        </p:spPr>
        <p:txBody>
          <a:bodyPr spcFirstLastPara="1" wrap="square" lIns="37300" tIns="37300" rIns="37300" bIns="37300" anchor="t" anchorCtr="0">
            <a:noAutofit/>
          </a:bodyPr>
          <a:lstStyle/>
          <a:p>
            <a:pPr marL="0" marR="0" lvl="0" indent="0" algn="l" rtl="0">
              <a:lnSpc>
                <a:spcPct val="100000"/>
              </a:lnSpc>
              <a:spcBef>
                <a:spcPts val="0"/>
              </a:spcBef>
              <a:spcAft>
                <a:spcPts val="0"/>
              </a:spcAft>
              <a:buClr>
                <a:srgbClr val="FF395F"/>
              </a:buClr>
              <a:buSzPts val="4407"/>
              <a:buFont typeface="Barlow Semi Condensed"/>
              <a:buNone/>
            </a:pPr>
            <a:r>
              <a:rPr lang="en-US" sz="4407" b="1" i="0" u="none" strike="noStrike" cap="none">
                <a:solidFill>
                  <a:srgbClr val="FF395F"/>
                </a:solidFill>
                <a:latin typeface="Barlow Semi Condensed"/>
                <a:ea typeface="Barlow Semi Condensed"/>
                <a:cs typeface="Barlow Semi Condensed"/>
                <a:sym typeface="Barlow Semi Condensed"/>
              </a:rPr>
              <a:t>T</a:t>
            </a:r>
            <a:endParaRPr sz="4407" b="0" i="0" u="none" strike="noStrike" cap="none">
              <a:solidFill>
                <a:srgbClr val="000000"/>
              </a:solidFill>
              <a:latin typeface="Calibri"/>
              <a:ea typeface="Calibri"/>
              <a:cs typeface="Calibri"/>
              <a:sym typeface="Calibri"/>
            </a:endParaRPr>
          </a:p>
        </p:txBody>
      </p:sp>
      <p:sp>
        <p:nvSpPr>
          <p:cNvPr id="311" name="Google Shape;311;g3f3be2ea3b0_0_165"/>
          <p:cNvSpPr/>
          <p:nvPr/>
        </p:nvSpPr>
        <p:spPr>
          <a:xfrm>
            <a:off x="3069325" y="5428247"/>
            <a:ext cx="1575300" cy="328800"/>
          </a:xfrm>
          <a:prstGeom prst="rect">
            <a:avLst/>
          </a:prstGeom>
          <a:noFill/>
          <a:ln>
            <a:noFill/>
          </a:ln>
        </p:spPr>
        <p:txBody>
          <a:bodyPr spcFirstLastPara="1" wrap="square" lIns="37300" tIns="37300" rIns="37300" bIns="37300" anchor="t" anchorCtr="0">
            <a:noAutofit/>
          </a:bodyPr>
          <a:lstStyle/>
          <a:p>
            <a:pPr marL="0" marR="0" lvl="0" indent="0" algn="l" rtl="0">
              <a:lnSpc>
                <a:spcPct val="114612"/>
              </a:lnSpc>
              <a:spcBef>
                <a:spcPts val="0"/>
              </a:spcBef>
              <a:spcAft>
                <a:spcPts val="0"/>
              </a:spcAft>
              <a:buClr>
                <a:srgbClr val="111111"/>
              </a:buClr>
              <a:buSzPts val="1432"/>
              <a:buFont typeface="DM Sans"/>
              <a:buNone/>
            </a:pPr>
            <a:r>
              <a:rPr lang="en-US" sz="2132" b="1" i="0" u="none" strike="noStrike" cap="none">
                <a:solidFill>
                  <a:srgbClr val="111111"/>
                </a:solidFill>
                <a:latin typeface="Barlow Semi Condensed"/>
                <a:ea typeface="Barlow Semi Condensed"/>
                <a:cs typeface="Barlow Semi Condensed"/>
                <a:sym typeface="Barlow Semi Condensed"/>
              </a:rPr>
              <a:t>Term</a:t>
            </a:r>
            <a:endParaRPr sz="2132" b="1" i="0" u="none" strike="noStrike" cap="none">
              <a:solidFill>
                <a:srgbClr val="000000"/>
              </a:solidFill>
              <a:latin typeface="Barlow Semi Condensed"/>
              <a:ea typeface="Barlow Semi Condensed"/>
              <a:cs typeface="Barlow Semi Condensed"/>
              <a:sym typeface="Barlow Semi Condensed"/>
            </a:endParaRPr>
          </a:p>
        </p:txBody>
      </p:sp>
      <p:sp>
        <p:nvSpPr>
          <p:cNvPr id="312" name="Google Shape;312;g3f3be2ea3b0_0_165"/>
          <p:cNvSpPr/>
          <p:nvPr/>
        </p:nvSpPr>
        <p:spPr>
          <a:xfrm>
            <a:off x="5046391" y="4412425"/>
            <a:ext cx="2099100" cy="1550400"/>
          </a:xfrm>
          <a:prstGeom prst="rect">
            <a:avLst/>
          </a:prstGeom>
          <a:solidFill>
            <a:srgbClr val="F6F6F6"/>
          </a:solidFill>
          <a:ln w="14000" cap="flat" cmpd="sng">
            <a:solidFill>
              <a:srgbClr val="E3E3E3"/>
            </a:solidFill>
            <a:prstDash val="solid"/>
            <a:round/>
            <a:headEnd type="none" w="sm" len="sm"/>
            <a:tailEnd type="none" w="sm" len="sm"/>
          </a:ln>
        </p:spPr>
        <p:txBody>
          <a:bodyPr spcFirstLastPara="1" wrap="square" lIns="134300" tIns="134300" rIns="134300" bIns="1343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3" name="Google Shape;313;g3f3be2ea3b0_0_165"/>
          <p:cNvSpPr/>
          <p:nvPr/>
        </p:nvSpPr>
        <p:spPr>
          <a:xfrm>
            <a:off x="5363920" y="4673933"/>
            <a:ext cx="1575300" cy="726300"/>
          </a:xfrm>
          <a:prstGeom prst="rect">
            <a:avLst/>
          </a:prstGeom>
          <a:noFill/>
          <a:ln>
            <a:noFill/>
          </a:ln>
        </p:spPr>
        <p:txBody>
          <a:bodyPr spcFirstLastPara="1" wrap="square" lIns="37300" tIns="37300" rIns="37300" bIns="37300" anchor="t" anchorCtr="0">
            <a:noAutofit/>
          </a:bodyPr>
          <a:lstStyle/>
          <a:p>
            <a:pPr marL="0" marR="0" lvl="0" indent="0" algn="l" rtl="0">
              <a:lnSpc>
                <a:spcPct val="100000"/>
              </a:lnSpc>
              <a:spcBef>
                <a:spcPts val="0"/>
              </a:spcBef>
              <a:spcAft>
                <a:spcPts val="0"/>
              </a:spcAft>
              <a:buClr>
                <a:srgbClr val="FF395F"/>
              </a:buClr>
              <a:buSzPts val="4407"/>
              <a:buFont typeface="Barlow Semi Condensed"/>
              <a:buNone/>
            </a:pPr>
            <a:r>
              <a:rPr lang="en-US" sz="4407" b="1" i="0" u="none" strike="noStrike" cap="none">
                <a:solidFill>
                  <a:srgbClr val="FF395F"/>
                </a:solidFill>
                <a:latin typeface="Barlow Semi Condensed"/>
                <a:ea typeface="Barlow Semi Condensed"/>
                <a:cs typeface="Barlow Semi Condensed"/>
                <a:sym typeface="Barlow Semi Condensed"/>
              </a:rPr>
              <a:t>A</a:t>
            </a:r>
            <a:endParaRPr sz="4407" b="0" i="0" u="none" strike="noStrike" cap="none">
              <a:solidFill>
                <a:srgbClr val="000000"/>
              </a:solidFill>
              <a:latin typeface="Calibri"/>
              <a:ea typeface="Calibri"/>
              <a:cs typeface="Calibri"/>
              <a:sym typeface="Calibri"/>
            </a:endParaRPr>
          </a:p>
        </p:txBody>
      </p:sp>
      <p:sp>
        <p:nvSpPr>
          <p:cNvPr id="314" name="Google Shape;314;g3f3be2ea3b0_0_165"/>
          <p:cNvSpPr/>
          <p:nvPr/>
        </p:nvSpPr>
        <p:spPr>
          <a:xfrm>
            <a:off x="5363920" y="5428247"/>
            <a:ext cx="1575300" cy="328800"/>
          </a:xfrm>
          <a:prstGeom prst="rect">
            <a:avLst/>
          </a:prstGeom>
          <a:noFill/>
          <a:ln>
            <a:noFill/>
          </a:ln>
        </p:spPr>
        <p:txBody>
          <a:bodyPr spcFirstLastPara="1" wrap="square" lIns="37300" tIns="37300" rIns="37300" bIns="37300" anchor="t" anchorCtr="0">
            <a:noAutofit/>
          </a:bodyPr>
          <a:lstStyle/>
          <a:p>
            <a:pPr marL="0" marR="0" lvl="0" indent="0" algn="l" rtl="0">
              <a:lnSpc>
                <a:spcPct val="114612"/>
              </a:lnSpc>
              <a:spcBef>
                <a:spcPts val="0"/>
              </a:spcBef>
              <a:spcAft>
                <a:spcPts val="0"/>
              </a:spcAft>
              <a:buClr>
                <a:srgbClr val="111111"/>
              </a:buClr>
              <a:buSzPts val="1432"/>
              <a:buFont typeface="DM Sans"/>
              <a:buNone/>
            </a:pPr>
            <a:r>
              <a:rPr lang="en-US" sz="2132" b="1" i="0" u="none" strike="noStrike" cap="none">
                <a:solidFill>
                  <a:srgbClr val="111111"/>
                </a:solidFill>
                <a:latin typeface="Barlow Semi Condensed"/>
                <a:ea typeface="Barlow Semi Condensed"/>
                <a:cs typeface="Barlow Semi Condensed"/>
                <a:sym typeface="Barlow Semi Condensed"/>
              </a:rPr>
              <a:t>Athletes</a:t>
            </a:r>
            <a:endParaRPr sz="2132" b="1" i="0" u="none" strike="noStrike" cap="none">
              <a:solidFill>
                <a:srgbClr val="000000"/>
              </a:solidFill>
              <a:latin typeface="Barlow Semi Condensed"/>
              <a:ea typeface="Barlow Semi Condensed"/>
              <a:cs typeface="Barlow Semi Condensed"/>
              <a:sym typeface="Barlow Semi Condensed"/>
            </a:endParaRPr>
          </a:p>
        </p:txBody>
      </p:sp>
      <p:sp>
        <p:nvSpPr>
          <p:cNvPr id="315" name="Google Shape;315;g3f3be2ea3b0_0_165"/>
          <p:cNvSpPr/>
          <p:nvPr/>
        </p:nvSpPr>
        <p:spPr>
          <a:xfrm>
            <a:off x="7340985" y="4412425"/>
            <a:ext cx="2099100" cy="1550400"/>
          </a:xfrm>
          <a:prstGeom prst="rect">
            <a:avLst/>
          </a:prstGeom>
          <a:solidFill>
            <a:srgbClr val="F6F6F6"/>
          </a:solidFill>
          <a:ln w="14000" cap="flat" cmpd="sng">
            <a:solidFill>
              <a:srgbClr val="E3E3E3"/>
            </a:solidFill>
            <a:prstDash val="solid"/>
            <a:round/>
            <a:headEnd type="none" w="sm" len="sm"/>
            <a:tailEnd type="none" w="sm" len="sm"/>
          </a:ln>
        </p:spPr>
        <p:txBody>
          <a:bodyPr spcFirstLastPara="1" wrap="square" lIns="134300" tIns="134300" rIns="134300" bIns="1343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6" name="Google Shape;316;g3f3be2ea3b0_0_165"/>
          <p:cNvSpPr/>
          <p:nvPr/>
        </p:nvSpPr>
        <p:spPr>
          <a:xfrm>
            <a:off x="7658514" y="4673933"/>
            <a:ext cx="1575300" cy="726300"/>
          </a:xfrm>
          <a:prstGeom prst="rect">
            <a:avLst/>
          </a:prstGeom>
          <a:noFill/>
          <a:ln>
            <a:noFill/>
          </a:ln>
        </p:spPr>
        <p:txBody>
          <a:bodyPr spcFirstLastPara="1" wrap="square" lIns="37300" tIns="37300" rIns="37300" bIns="37300" anchor="t" anchorCtr="0">
            <a:noAutofit/>
          </a:bodyPr>
          <a:lstStyle/>
          <a:p>
            <a:pPr marL="0" marR="0" lvl="0" indent="0" algn="l" rtl="0">
              <a:lnSpc>
                <a:spcPct val="100000"/>
              </a:lnSpc>
              <a:spcBef>
                <a:spcPts val="0"/>
              </a:spcBef>
              <a:spcAft>
                <a:spcPts val="0"/>
              </a:spcAft>
              <a:buClr>
                <a:srgbClr val="FF395F"/>
              </a:buClr>
              <a:buSzPts val="4407"/>
              <a:buFont typeface="Barlow Semi Condensed"/>
              <a:buNone/>
            </a:pPr>
            <a:r>
              <a:rPr lang="en-US" sz="4407" b="1" i="0" u="none" strike="noStrike" cap="none">
                <a:solidFill>
                  <a:srgbClr val="FF395F"/>
                </a:solidFill>
                <a:latin typeface="Barlow Semi Condensed"/>
                <a:ea typeface="Barlow Semi Condensed"/>
                <a:cs typeface="Barlow Semi Condensed"/>
                <a:sym typeface="Barlow Semi Condensed"/>
              </a:rPr>
              <a:t>D</a:t>
            </a:r>
            <a:endParaRPr sz="4407" b="0" i="0" u="none" strike="noStrike" cap="none">
              <a:solidFill>
                <a:srgbClr val="000000"/>
              </a:solidFill>
              <a:latin typeface="Calibri"/>
              <a:ea typeface="Calibri"/>
              <a:cs typeface="Calibri"/>
              <a:sym typeface="Calibri"/>
            </a:endParaRPr>
          </a:p>
        </p:txBody>
      </p:sp>
      <p:sp>
        <p:nvSpPr>
          <p:cNvPr id="317" name="Google Shape;317;g3f3be2ea3b0_0_165"/>
          <p:cNvSpPr/>
          <p:nvPr/>
        </p:nvSpPr>
        <p:spPr>
          <a:xfrm>
            <a:off x="7658514" y="5428247"/>
            <a:ext cx="1575300" cy="328800"/>
          </a:xfrm>
          <a:prstGeom prst="rect">
            <a:avLst/>
          </a:prstGeom>
          <a:noFill/>
          <a:ln>
            <a:noFill/>
          </a:ln>
        </p:spPr>
        <p:txBody>
          <a:bodyPr spcFirstLastPara="1" wrap="square" lIns="37300" tIns="37300" rIns="37300" bIns="37300" anchor="t" anchorCtr="0">
            <a:noAutofit/>
          </a:bodyPr>
          <a:lstStyle/>
          <a:p>
            <a:pPr marL="0" marR="0" lvl="0" indent="0" algn="l" rtl="0">
              <a:lnSpc>
                <a:spcPct val="114612"/>
              </a:lnSpc>
              <a:spcBef>
                <a:spcPts val="0"/>
              </a:spcBef>
              <a:spcAft>
                <a:spcPts val="0"/>
              </a:spcAft>
              <a:buClr>
                <a:srgbClr val="111111"/>
              </a:buClr>
              <a:buSzPts val="1432"/>
              <a:buFont typeface="DM Sans"/>
              <a:buNone/>
            </a:pPr>
            <a:r>
              <a:rPr lang="en-US" sz="2132" b="1" i="0" u="none" strike="noStrike" cap="none">
                <a:solidFill>
                  <a:srgbClr val="111111"/>
                </a:solidFill>
                <a:latin typeface="Barlow Semi Condensed"/>
                <a:ea typeface="Barlow Semi Condensed"/>
                <a:cs typeface="Barlow Semi Condensed"/>
                <a:sym typeface="Barlow Semi Condensed"/>
              </a:rPr>
              <a:t>Development</a:t>
            </a:r>
            <a:endParaRPr sz="2132" b="1" i="0" u="none" strike="noStrike" cap="none">
              <a:solidFill>
                <a:srgbClr val="000000"/>
              </a:solidFill>
              <a:latin typeface="Barlow Semi Condensed"/>
              <a:ea typeface="Barlow Semi Condensed"/>
              <a:cs typeface="Barlow Semi Condensed"/>
              <a:sym typeface="Barlow Semi Condensed"/>
            </a:endParaRPr>
          </a:p>
        </p:txBody>
      </p:sp>
      <p:sp>
        <p:nvSpPr>
          <p:cNvPr id="318" name="Google Shape;318;g3f3be2ea3b0_0_165"/>
          <p:cNvSpPr/>
          <p:nvPr/>
        </p:nvSpPr>
        <p:spPr>
          <a:xfrm>
            <a:off x="9635580" y="4412425"/>
            <a:ext cx="2099100" cy="1550400"/>
          </a:xfrm>
          <a:prstGeom prst="rect">
            <a:avLst/>
          </a:prstGeom>
          <a:solidFill>
            <a:srgbClr val="F6F6F6"/>
          </a:solidFill>
          <a:ln w="14000" cap="flat" cmpd="sng">
            <a:solidFill>
              <a:srgbClr val="E3E3E3"/>
            </a:solidFill>
            <a:prstDash val="solid"/>
            <a:round/>
            <a:headEnd type="none" w="sm" len="sm"/>
            <a:tailEnd type="none" w="sm" len="sm"/>
          </a:ln>
        </p:spPr>
        <p:txBody>
          <a:bodyPr spcFirstLastPara="1" wrap="square" lIns="134300" tIns="134300" rIns="134300" bIns="1343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9" name="Google Shape;319;g3f3be2ea3b0_0_165"/>
          <p:cNvSpPr/>
          <p:nvPr/>
        </p:nvSpPr>
        <p:spPr>
          <a:xfrm>
            <a:off x="9953109" y="4673933"/>
            <a:ext cx="1575300" cy="726300"/>
          </a:xfrm>
          <a:prstGeom prst="rect">
            <a:avLst/>
          </a:prstGeom>
          <a:noFill/>
          <a:ln>
            <a:noFill/>
          </a:ln>
        </p:spPr>
        <p:txBody>
          <a:bodyPr spcFirstLastPara="1" wrap="square" lIns="37300" tIns="37300" rIns="37300" bIns="37300" anchor="t" anchorCtr="0">
            <a:noAutofit/>
          </a:bodyPr>
          <a:lstStyle/>
          <a:p>
            <a:pPr marL="0" marR="0" lvl="0" indent="0" algn="l" rtl="0">
              <a:lnSpc>
                <a:spcPct val="100000"/>
              </a:lnSpc>
              <a:spcBef>
                <a:spcPts val="0"/>
              </a:spcBef>
              <a:spcAft>
                <a:spcPts val="0"/>
              </a:spcAft>
              <a:buClr>
                <a:srgbClr val="FF395F"/>
              </a:buClr>
              <a:buSzPts val="4407"/>
              <a:buFont typeface="Barlow Semi Condensed"/>
              <a:buNone/>
            </a:pPr>
            <a:r>
              <a:rPr lang="en-US" sz="4407" b="1" i="0" u="none" strike="noStrike" cap="none">
                <a:solidFill>
                  <a:srgbClr val="FF395F"/>
                </a:solidFill>
                <a:latin typeface="Barlow Semi Condensed"/>
                <a:ea typeface="Barlow Semi Condensed"/>
                <a:cs typeface="Barlow Semi Condensed"/>
                <a:sym typeface="Barlow Semi Condensed"/>
              </a:rPr>
              <a:t>A</a:t>
            </a:r>
            <a:endParaRPr sz="4407" b="0" i="0" u="none" strike="noStrike" cap="none">
              <a:solidFill>
                <a:srgbClr val="000000"/>
              </a:solidFill>
              <a:latin typeface="Calibri"/>
              <a:ea typeface="Calibri"/>
              <a:cs typeface="Calibri"/>
              <a:sym typeface="Calibri"/>
            </a:endParaRPr>
          </a:p>
        </p:txBody>
      </p:sp>
      <p:sp>
        <p:nvSpPr>
          <p:cNvPr id="320" name="Google Shape;320;g3f3be2ea3b0_0_165"/>
          <p:cNvSpPr/>
          <p:nvPr/>
        </p:nvSpPr>
        <p:spPr>
          <a:xfrm>
            <a:off x="9953109" y="5428247"/>
            <a:ext cx="1575300" cy="328800"/>
          </a:xfrm>
          <a:prstGeom prst="rect">
            <a:avLst/>
          </a:prstGeom>
          <a:noFill/>
          <a:ln>
            <a:noFill/>
          </a:ln>
        </p:spPr>
        <p:txBody>
          <a:bodyPr spcFirstLastPara="1" wrap="square" lIns="37300" tIns="37300" rIns="37300" bIns="37300" anchor="t" anchorCtr="0">
            <a:noAutofit/>
          </a:bodyPr>
          <a:lstStyle/>
          <a:p>
            <a:pPr marL="0" marR="0" lvl="0" indent="0" algn="l" rtl="0">
              <a:lnSpc>
                <a:spcPct val="114612"/>
              </a:lnSpc>
              <a:spcBef>
                <a:spcPts val="0"/>
              </a:spcBef>
              <a:spcAft>
                <a:spcPts val="0"/>
              </a:spcAft>
              <a:buClr>
                <a:srgbClr val="111111"/>
              </a:buClr>
              <a:buSzPts val="1432"/>
              <a:buFont typeface="DM Sans"/>
              <a:buNone/>
            </a:pPr>
            <a:r>
              <a:rPr lang="en-US" sz="2132" b="1" i="0" u="none" strike="noStrike" cap="none">
                <a:solidFill>
                  <a:srgbClr val="111111"/>
                </a:solidFill>
                <a:latin typeface="Barlow Semi Condensed"/>
                <a:ea typeface="Barlow Semi Condensed"/>
                <a:cs typeface="Barlow Semi Condensed"/>
                <a:sym typeface="Barlow Semi Condensed"/>
              </a:rPr>
              <a:t>Approach</a:t>
            </a:r>
            <a:endParaRPr sz="2132" b="1" i="0" u="none" strike="noStrike" cap="none">
              <a:solidFill>
                <a:srgbClr val="000000"/>
              </a:solidFill>
              <a:latin typeface="Barlow Semi Condensed"/>
              <a:ea typeface="Barlow Semi Condensed"/>
              <a:cs typeface="Barlow Semi Condensed"/>
              <a:sym typeface="Barlow Semi Condense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25"/>
        <p:cNvGrpSpPr/>
        <p:nvPr/>
      </p:nvGrpSpPr>
      <p:grpSpPr>
        <a:xfrm>
          <a:off x="0" y="0"/>
          <a:ext cx="0" cy="0"/>
          <a:chOff x="0" y="0"/>
          <a:chExt cx="0" cy="0"/>
        </a:xfrm>
      </p:grpSpPr>
      <p:sp>
        <p:nvSpPr>
          <p:cNvPr id="326" name="Google Shape;326;g3f3be2ea3b0_0_187"/>
          <p:cNvSpPr/>
          <p:nvPr/>
        </p:nvSpPr>
        <p:spPr>
          <a:xfrm>
            <a:off x="1270000" y="5062525"/>
            <a:ext cx="9651900" cy="1536300"/>
          </a:xfrm>
          <a:prstGeom prst="rect">
            <a:avLst/>
          </a:prstGeom>
          <a:solidFill>
            <a:srgbClr val="E9FF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highlight>
                <a:srgbClr val="E9FF00"/>
              </a:highlight>
              <a:latin typeface="Arial"/>
              <a:ea typeface="Arial"/>
              <a:cs typeface="Arial"/>
              <a:sym typeface="Arial"/>
            </a:endParaRPr>
          </a:p>
        </p:txBody>
      </p:sp>
      <p:sp>
        <p:nvSpPr>
          <p:cNvPr id="327" name="Google Shape;327;g3f3be2ea3b0_0_187"/>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FF395F"/>
                </a:solidFill>
                <a:latin typeface="Barlow Semi Condensed"/>
                <a:ea typeface="Barlow Semi Condensed"/>
                <a:cs typeface="Barlow Semi Condensed"/>
                <a:sym typeface="Barlow Semi Condensed"/>
              </a:rPr>
              <a:t>03</a:t>
            </a:r>
            <a:r>
              <a:rPr lang="en-US" sz="1000" b="1" i="0" u="none" strike="noStrike" cap="none">
                <a:solidFill>
                  <a:srgbClr val="444444"/>
                </a:solidFill>
                <a:latin typeface="Barlow Semi Condensed"/>
                <a:ea typeface="Barlow Semi Condensed"/>
                <a:cs typeface="Barlow Semi Condensed"/>
                <a:sym typeface="Barlow Semi Condensed"/>
              </a:rPr>
              <a:t> OPPORTUNITY</a:t>
            </a:r>
            <a:endParaRPr sz="1000" b="1" i="0" u="none" strike="noStrike" cap="none">
              <a:solidFill>
                <a:srgbClr val="FF395F"/>
              </a:solidFill>
              <a:latin typeface="Barlow Semi Condensed"/>
              <a:ea typeface="Barlow Semi Condensed"/>
              <a:cs typeface="Barlow Semi Condensed"/>
              <a:sym typeface="Barlow Semi Condensed"/>
            </a:endParaRPr>
          </a:p>
        </p:txBody>
      </p:sp>
      <p:sp>
        <p:nvSpPr>
          <p:cNvPr id="328" name="Google Shape;328;g3f3be2ea3b0_0_187"/>
          <p:cNvSpPr/>
          <p:nvPr/>
        </p:nvSpPr>
        <p:spPr>
          <a:xfrm>
            <a:off x="1463500" y="1407315"/>
            <a:ext cx="9265200" cy="543300"/>
          </a:xfrm>
          <a:prstGeom prst="rect">
            <a:avLst/>
          </a:prstGeom>
          <a:noFill/>
          <a:ln>
            <a:noFill/>
          </a:ln>
        </p:spPr>
        <p:txBody>
          <a:bodyPr spcFirstLastPara="1" wrap="square" lIns="0" tIns="0" rIns="0" bIns="0" anchor="t" anchorCtr="0">
            <a:noAutofit/>
          </a:bodyPr>
          <a:lstStyle/>
          <a:p>
            <a:pPr marL="0" marR="0" lvl="0" indent="0" algn="ctr" rtl="0">
              <a:lnSpc>
                <a:spcPct val="115000"/>
              </a:lnSpc>
              <a:spcBef>
                <a:spcPts val="0"/>
              </a:spcBef>
              <a:spcAft>
                <a:spcPts val="0"/>
              </a:spcAft>
              <a:buClr>
                <a:srgbClr val="111111"/>
              </a:buClr>
              <a:buSzPts val="3000"/>
              <a:buFont typeface="Barlow Semi Condensed"/>
              <a:buNone/>
            </a:pPr>
            <a:r>
              <a:rPr lang="en-US" sz="3700" b="0" i="0" u="none" strike="noStrike" cap="none">
                <a:solidFill>
                  <a:srgbClr val="111111"/>
                </a:solidFill>
                <a:latin typeface="Barlow Semi Condensed"/>
                <a:ea typeface="Barlow Semi Condensed"/>
                <a:cs typeface="Barlow Semi Condensed"/>
                <a:sym typeface="Barlow Semi Condensed"/>
              </a:rPr>
              <a:t>SPORT IQ: </a:t>
            </a:r>
            <a:r>
              <a:rPr lang="en-US" sz="3700" b="1" i="0" u="none" strike="noStrike" cap="none">
                <a:solidFill>
                  <a:srgbClr val="111111"/>
                </a:solidFill>
                <a:latin typeface="Barlow Semi Condensed"/>
                <a:ea typeface="Barlow Semi Condensed"/>
                <a:cs typeface="Barlow Semi Condensed"/>
                <a:sym typeface="Barlow Semi Condensed"/>
              </a:rPr>
              <a:t>WHERE DATA MEETS PERFORMANCE</a:t>
            </a:r>
            <a:endParaRPr sz="3700" b="1" i="0" u="none" strike="noStrike" cap="none">
              <a:solidFill>
                <a:srgbClr val="111111"/>
              </a:solidFill>
              <a:latin typeface="Barlow Semi Condensed"/>
              <a:ea typeface="Barlow Semi Condensed"/>
              <a:cs typeface="Barlow Semi Condensed"/>
              <a:sym typeface="Barlow Semi Condensed"/>
            </a:endParaRPr>
          </a:p>
          <a:p>
            <a:pPr marL="0" marR="0" lvl="0" indent="0" algn="l" rtl="0">
              <a:lnSpc>
                <a:spcPct val="115000"/>
              </a:lnSpc>
              <a:spcBef>
                <a:spcPts val="0"/>
              </a:spcBef>
              <a:spcAft>
                <a:spcPts val="0"/>
              </a:spcAft>
              <a:buClr>
                <a:srgbClr val="111111"/>
              </a:buClr>
              <a:buSzPts val="3000"/>
              <a:buFont typeface="Barlow Semi Condensed"/>
              <a:buNone/>
            </a:pPr>
            <a:endParaRPr sz="3700" b="1" i="0" u="none" strike="noStrike" cap="none">
              <a:solidFill>
                <a:srgbClr val="111111"/>
              </a:solidFill>
              <a:latin typeface="Barlow Semi Condensed"/>
              <a:ea typeface="Barlow Semi Condensed"/>
              <a:cs typeface="Barlow Semi Condensed"/>
              <a:sym typeface="Barlow Semi Condensed"/>
            </a:endParaRPr>
          </a:p>
        </p:txBody>
      </p:sp>
      <p:pic>
        <p:nvPicPr>
          <p:cNvPr id="329" name="Google Shape;329;g3f3be2ea3b0_0_187"/>
          <p:cNvPicPr preferRelativeResize="0"/>
          <p:nvPr/>
        </p:nvPicPr>
        <p:blipFill rotWithShape="1">
          <a:blip r:embed="rId3">
            <a:alphaModFix/>
          </a:blip>
          <a:srcRect/>
          <a:stretch/>
        </p:blipFill>
        <p:spPr>
          <a:xfrm>
            <a:off x="866306" y="1407325"/>
            <a:ext cx="1315388" cy="1669800"/>
          </a:xfrm>
          <a:prstGeom prst="rect">
            <a:avLst/>
          </a:prstGeom>
          <a:noFill/>
          <a:ln>
            <a:noFill/>
          </a:ln>
        </p:spPr>
      </p:pic>
      <p:sp>
        <p:nvSpPr>
          <p:cNvPr id="330" name="Google Shape;330;g3f3be2ea3b0_0_187"/>
          <p:cNvSpPr/>
          <p:nvPr/>
        </p:nvSpPr>
        <p:spPr>
          <a:xfrm>
            <a:off x="1463400" y="2362424"/>
            <a:ext cx="9265200" cy="1785000"/>
          </a:xfrm>
          <a:prstGeom prst="rect">
            <a:avLst/>
          </a:prstGeom>
          <a:noFill/>
          <a:ln>
            <a:noFill/>
          </a:ln>
        </p:spPr>
        <p:txBody>
          <a:bodyPr spcFirstLastPara="1" wrap="square" lIns="0" tIns="0" rIns="0" bIns="0" anchor="t" anchorCtr="0">
            <a:noAutofit/>
          </a:bodyPr>
          <a:lstStyle/>
          <a:p>
            <a:pPr marL="0" marR="0" lvl="0" indent="0" algn="ctr" rtl="0">
              <a:lnSpc>
                <a:spcPct val="115000"/>
              </a:lnSpc>
              <a:spcBef>
                <a:spcPts val="0"/>
              </a:spcBef>
              <a:spcAft>
                <a:spcPts val="0"/>
              </a:spcAft>
              <a:buClr>
                <a:srgbClr val="111111"/>
              </a:buClr>
              <a:buSzPts val="3000"/>
              <a:buFont typeface="Barlow Semi Condensed"/>
              <a:buNone/>
            </a:pPr>
            <a:r>
              <a:rPr lang="en-US" sz="2200" b="0" i="0" u="none" strike="noStrike" cap="none">
                <a:solidFill>
                  <a:srgbClr val="111111"/>
                </a:solidFill>
                <a:latin typeface="Barlow Semi Condensed"/>
                <a:ea typeface="Barlow Semi Condensed"/>
                <a:cs typeface="Barlow Semi Condensed"/>
                <a:sym typeface="Barlow Semi Condensed"/>
              </a:rPr>
              <a:t>Football talent is no longer built only on intuition and talent.</a:t>
            </a:r>
            <a:br>
              <a:rPr lang="en-US" sz="2200" b="0" i="0" u="none" strike="noStrike" cap="none">
                <a:solidFill>
                  <a:srgbClr val="111111"/>
                </a:solidFill>
                <a:latin typeface="Barlow Semi Condensed"/>
                <a:ea typeface="Barlow Semi Condensed"/>
                <a:cs typeface="Barlow Semi Condensed"/>
                <a:sym typeface="Barlow Semi Condensed"/>
              </a:rPr>
            </a:br>
            <a:r>
              <a:rPr lang="en-US" sz="2200" b="1" i="0" u="none" strike="noStrike" cap="none">
                <a:solidFill>
                  <a:srgbClr val="111111"/>
                </a:solidFill>
                <a:latin typeface="Barlow Semi Condensed"/>
                <a:ea typeface="Barlow Semi Condensed"/>
                <a:cs typeface="Barlow Semi Condensed"/>
                <a:sym typeface="Barlow Semi Condensed"/>
              </a:rPr>
              <a:t>It's also built on data, information and technology</a:t>
            </a:r>
            <a:r>
              <a:rPr lang="en-US" sz="2200" b="0" i="0" u="none" strike="noStrike" cap="none">
                <a:solidFill>
                  <a:srgbClr val="111111"/>
                </a:solidFill>
                <a:latin typeface="Barlow Semi Condensed"/>
                <a:ea typeface="Barlow Semi Condensed"/>
                <a:cs typeface="Barlow Semi Condensed"/>
                <a:sym typeface="Barlow Semi Condensed"/>
              </a:rPr>
              <a:t>.</a:t>
            </a:r>
            <a:endParaRPr sz="2200" b="0" i="0" u="none" strike="noStrike" cap="none">
              <a:solidFill>
                <a:srgbClr val="111111"/>
              </a:solidFill>
              <a:latin typeface="Barlow Semi Condensed"/>
              <a:ea typeface="Barlow Semi Condensed"/>
              <a:cs typeface="Barlow Semi Condensed"/>
              <a:sym typeface="Barlow Semi Condensed"/>
            </a:endParaRPr>
          </a:p>
          <a:p>
            <a:pPr marL="0" marR="0" lvl="0" indent="0" algn="ctr" rtl="0">
              <a:lnSpc>
                <a:spcPct val="115000"/>
              </a:lnSpc>
              <a:spcBef>
                <a:spcPts val="1000"/>
              </a:spcBef>
              <a:spcAft>
                <a:spcPts val="0"/>
              </a:spcAft>
              <a:buClr>
                <a:srgbClr val="111111"/>
              </a:buClr>
              <a:buSzPts val="3000"/>
              <a:buFont typeface="Barlow Semi Condensed"/>
              <a:buNone/>
            </a:pPr>
            <a:r>
              <a:rPr lang="en-US" sz="2200" b="0" i="0" u="none" strike="noStrike" cap="none">
                <a:solidFill>
                  <a:srgbClr val="111111"/>
                </a:solidFill>
                <a:latin typeface="Barlow Semi Condensed"/>
                <a:ea typeface="Barlow Semi Condensed"/>
                <a:cs typeface="Barlow Semi Condensed"/>
                <a:sym typeface="Barlow Semi Condensed"/>
              </a:rPr>
              <a:t>Sport IQ is a new-generation project that combines sports </a:t>
            </a:r>
            <a:r>
              <a:rPr lang="en-US" sz="2200" b="1" i="0" u="none" strike="noStrike" cap="none">
                <a:solidFill>
                  <a:srgbClr val="111111"/>
                </a:solidFill>
                <a:latin typeface="Barlow Semi Condensed"/>
                <a:ea typeface="Barlow Semi Condensed"/>
                <a:cs typeface="Barlow Semi Condensed"/>
                <a:sym typeface="Barlow Semi Condensed"/>
              </a:rPr>
              <a:t>science</a:t>
            </a:r>
            <a:r>
              <a:rPr lang="en-US" sz="2200" b="0" i="0" u="none" strike="noStrike" cap="none">
                <a:solidFill>
                  <a:srgbClr val="111111"/>
                </a:solidFill>
                <a:latin typeface="Barlow Semi Condensed"/>
                <a:ea typeface="Barlow Semi Condensed"/>
                <a:cs typeface="Barlow Semi Condensed"/>
                <a:sym typeface="Barlow Semi Condensed"/>
              </a:rPr>
              <a:t>,</a:t>
            </a:r>
            <a:r>
              <a:rPr lang="en-US" sz="2200" b="1" i="0" u="none" strike="noStrike" cap="none">
                <a:solidFill>
                  <a:srgbClr val="111111"/>
                </a:solidFill>
                <a:latin typeface="Barlow Semi Condensed"/>
                <a:ea typeface="Barlow Semi Condensed"/>
                <a:cs typeface="Barlow Semi Condensed"/>
                <a:sym typeface="Barlow Semi Condensed"/>
              </a:rPr>
              <a:t> technology </a:t>
            </a:r>
            <a:r>
              <a:rPr lang="en-US" sz="2200" b="0" i="0" u="none" strike="noStrike" cap="none">
                <a:solidFill>
                  <a:srgbClr val="111111"/>
                </a:solidFill>
                <a:latin typeface="Barlow Semi Condensed"/>
                <a:ea typeface="Barlow Semi Condensed"/>
                <a:cs typeface="Barlow Semi Condensed"/>
                <a:sym typeface="Barlow Semi Condensed"/>
              </a:rPr>
              <a:t>and</a:t>
            </a:r>
            <a:r>
              <a:rPr lang="en-US" sz="2200" b="1" i="0" u="none" strike="noStrike" cap="none">
                <a:solidFill>
                  <a:srgbClr val="111111"/>
                </a:solidFill>
                <a:latin typeface="Barlow Semi Condensed"/>
                <a:ea typeface="Barlow Semi Condensed"/>
                <a:cs typeface="Barlow Semi Condensed"/>
                <a:sym typeface="Barlow Semi Condensed"/>
              </a:rPr>
              <a:t> data analytics</a:t>
            </a:r>
            <a:r>
              <a:rPr lang="en-US" sz="2200" b="0" i="0" u="none" strike="noStrike" cap="none">
                <a:solidFill>
                  <a:srgbClr val="111111"/>
                </a:solidFill>
                <a:latin typeface="Barlow Semi Condensed"/>
                <a:ea typeface="Barlow Semi Condensed"/>
                <a:cs typeface="Barlow Semi Condensed"/>
                <a:sym typeface="Barlow Semi Condensed"/>
              </a:rPr>
              <a:t> to redefine how young athletes are developed.</a:t>
            </a:r>
            <a:endParaRPr sz="2200" b="0" i="0" u="none" strike="noStrike" cap="none">
              <a:solidFill>
                <a:srgbClr val="111111"/>
              </a:solidFill>
              <a:latin typeface="Barlow Semi Condensed"/>
              <a:ea typeface="Barlow Semi Condensed"/>
              <a:cs typeface="Barlow Semi Condensed"/>
              <a:sym typeface="Barlow Semi Condensed"/>
            </a:endParaRPr>
          </a:p>
          <a:p>
            <a:pPr marL="0" marR="0" lvl="0" indent="0" algn="ctr" rtl="0">
              <a:lnSpc>
                <a:spcPct val="115000"/>
              </a:lnSpc>
              <a:spcBef>
                <a:spcPts val="1000"/>
              </a:spcBef>
              <a:spcAft>
                <a:spcPts val="1000"/>
              </a:spcAft>
              <a:buClr>
                <a:srgbClr val="111111"/>
              </a:buClr>
              <a:buSzPts val="3000"/>
              <a:buFont typeface="Barlow Semi Condensed"/>
              <a:buNone/>
            </a:pPr>
            <a:endParaRPr sz="2200" b="0" i="0" u="none" strike="noStrike" cap="none">
              <a:solidFill>
                <a:srgbClr val="111111"/>
              </a:solidFill>
              <a:latin typeface="Barlow Semi Condensed"/>
              <a:ea typeface="Barlow Semi Condensed"/>
              <a:cs typeface="Barlow Semi Condensed"/>
              <a:sym typeface="Barlow Semi Condensed"/>
            </a:endParaRPr>
          </a:p>
        </p:txBody>
      </p:sp>
      <p:sp>
        <p:nvSpPr>
          <p:cNvPr id="331" name="Google Shape;331;g3f3be2ea3b0_0_187"/>
          <p:cNvSpPr/>
          <p:nvPr/>
        </p:nvSpPr>
        <p:spPr>
          <a:xfrm>
            <a:off x="1646300" y="4510201"/>
            <a:ext cx="8899500" cy="12954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111111"/>
              </a:buClr>
              <a:buSzPts val="3000"/>
              <a:buFont typeface="Barlow Semi Condensed"/>
              <a:buNone/>
            </a:pPr>
            <a:r>
              <a:rPr lang="en-US" sz="2200" b="0" i="0" u="none" strike="noStrike" cap="none">
                <a:solidFill>
                  <a:srgbClr val="111111"/>
                </a:solidFill>
                <a:latin typeface="Barlow Semi Condensed"/>
                <a:ea typeface="Barlow Semi Condensed"/>
                <a:cs typeface="Barlow Semi Condensed"/>
                <a:sym typeface="Barlow Semi Condensed"/>
              </a:rPr>
              <a:t>Our mission is simple yet powerful: </a:t>
            </a:r>
            <a:endParaRPr sz="2200" b="0" i="0" u="none" strike="noStrike" cap="none">
              <a:solidFill>
                <a:srgbClr val="111111"/>
              </a:solidFill>
              <a:latin typeface="Barlow Semi Condensed"/>
              <a:ea typeface="Barlow Semi Condensed"/>
              <a:cs typeface="Barlow Semi Condensed"/>
              <a:sym typeface="Barlow Semi Condensed"/>
            </a:endParaRPr>
          </a:p>
          <a:p>
            <a:pPr marL="0" marR="0" lvl="0" indent="0" algn="ctr" rtl="0">
              <a:lnSpc>
                <a:spcPct val="100000"/>
              </a:lnSpc>
              <a:spcBef>
                <a:spcPts val="3000"/>
              </a:spcBef>
              <a:spcAft>
                <a:spcPts val="3000"/>
              </a:spcAft>
              <a:buClr>
                <a:srgbClr val="111111"/>
              </a:buClr>
              <a:buSzPts val="3000"/>
              <a:buFont typeface="Barlow Semi Condensed"/>
              <a:buNone/>
            </a:pPr>
            <a:r>
              <a:rPr lang="en-US" sz="2700" b="1" i="0" u="none" strike="noStrike" cap="none">
                <a:solidFill>
                  <a:srgbClr val="111111"/>
                </a:solidFill>
                <a:latin typeface="Barlow Semi Condensed"/>
                <a:ea typeface="Barlow Semi Condensed"/>
                <a:cs typeface="Barlow Semi Condensed"/>
                <a:sym typeface="Barlow Semi Condensed"/>
              </a:rPr>
              <a:t>To give every player an edge — a measurable competitive advantage — through personalized, data-driven training and scientific performance tracking.</a:t>
            </a:r>
            <a:endParaRPr sz="2700" b="0" i="0" u="none" strike="noStrike" cap="none">
              <a:solidFill>
                <a:srgbClr val="111111"/>
              </a:solidFill>
              <a:latin typeface="Barlow Semi Condensed"/>
              <a:ea typeface="Barlow Semi Condensed"/>
              <a:cs typeface="Barlow Semi Condensed"/>
              <a:sym typeface="Barlow Semi Condense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36"/>
        <p:cNvGrpSpPr/>
        <p:nvPr/>
      </p:nvGrpSpPr>
      <p:grpSpPr>
        <a:xfrm>
          <a:off x="0" y="0"/>
          <a:ext cx="0" cy="0"/>
          <a:chOff x="0" y="0"/>
          <a:chExt cx="0" cy="0"/>
        </a:xfrm>
      </p:grpSpPr>
      <p:sp>
        <p:nvSpPr>
          <p:cNvPr id="337" name="Google Shape;337;g3f3be2ea3b0_0_197"/>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FF395F"/>
                </a:solidFill>
                <a:latin typeface="Barlow Semi Condensed"/>
                <a:ea typeface="Barlow Semi Condensed"/>
                <a:cs typeface="Barlow Semi Condensed"/>
                <a:sym typeface="Barlow Semi Condensed"/>
              </a:rPr>
              <a:t>03</a:t>
            </a:r>
            <a:r>
              <a:rPr lang="en-US" sz="1000" b="1" i="0" u="none" strike="noStrike" cap="none">
                <a:solidFill>
                  <a:srgbClr val="444444"/>
                </a:solidFill>
                <a:latin typeface="Barlow Semi Condensed"/>
                <a:ea typeface="Barlow Semi Condensed"/>
                <a:cs typeface="Barlow Semi Condensed"/>
                <a:sym typeface="Barlow Semi Condensed"/>
              </a:rPr>
              <a:t> OPPORTUNITY</a:t>
            </a:r>
            <a:endParaRPr sz="1000" b="1" i="0" u="none" strike="noStrike" cap="none">
              <a:solidFill>
                <a:srgbClr val="FF395F"/>
              </a:solidFill>
              <a:latin typeface="Barlow Semi Condensed"/>
              <a:ea typeface="Barlow Semi Condensed"/>
              <a:cs typeface="Barlow Semi Condensed"/>
              <a:sym typeface="Barlow Semi Condensed"/>
            </a:endParaRPr>
          </a:p>
        </p:txBody>
      </p:sp>
      <p:sp>
        <p:nvSpPr>
          <p:cNvPr id="338" name="Google Shape;338;g3f3be2ea3b0_0_197"/>
          <p:cNvSpPr/>
          <p:nvPr/>
        </p:nvSpPr>
        <p:spPr>
          <a:xfrm>
            <a:off x="76200" y="1128538"/>
            <a:ext cx="1815300" cy="5439300"/>
          </a:xfrm>
          <a:prstGeom prst="rect">
            <a:avLst/>
          </a:prstGeom>
          <a:solidFill>
            <a:srgbClr val="1AB2DA"/>
          </a:solid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rgbClr val="000000"/>
              </a:buClr>
              <a:buSzPts val="2300"/>
              <a:buFont typeface="Arial"/>
              <a:buNone/>
            </a:pPr>
            <a:r>
              <a:rPr lang="en-US" sz="2300" b="1" i="0" u="none" strike="noStrike" cap="none">
                <a:solidFill>
                  <a:schemeClr val="lt1"/>
                </a:solidFill>
                <a:latin typeface="Barlow Semi Condensed"/>
                <a:ea typeface="Barlow Semi Condensed"/>
                <a:cs typeface="Barlow Semi Condensed"/>
                <a:sym typeface="Barlow Semi Condensed"/>
              </a:rPr>
              <a:t>Sport IQ</a:t>
            </a:r>
            <a:endParaRPr sz="2300" b="1" i="0" u="none" strike="noStrike" cap="none">
              <a:solidFill>
                <a:schemeClr val="lt1"/>
              </a:solidFill>
              <a:latin typeface="Barlow Semi Condensed"/>
              <a:ea typeface="Barlow Semi Condensed"/>
              <a:cs typeface="Barlow Semi Condensed"/>
              <a:sym typeface="Barlow Semi Condensed"/>
            </a:endParaRPr>
          </a:p>
          <a:p>
            <a:pPr marL="0" marR="0" lvl="0" indent="0" algn="ctr" rtl="0">
              <a:lnSpc>
                <a:spcPct val="90000"/>
              </a:lnSpc>
              <a:spcBef>
                <a:spcPts val="2000"/>
              </a:spcBef>
              <a:spcAft>
                <a:spcPts val="2000"/>
              </a:spcAft>
              <a:buClr>
                <a:srgbClr val="111111"/>
              </a:buClr>
              <a:buSzPts val="1000"/>
              <a:buFont typeface="Arial"/>
              <a:buNone/>
            </a:pPr>
            <a:r>
              <a:rPr lang="en-US" sz="2300" b="0" i="0" u="none" strike="noStrike" cap="none">
                <a:solidFill>
                  <a:schemeClr val="lt1"/>
                </a:solidFill>
                <a:latin typeface="Barlow Semi Condensed Medium"/>
                <a:ea typeface="Barlow Semi Condensed Medium"/>
                <a:cs typeface="Barlow Semi Condensed Medium"/>
                <a:sym typeface="Barlow Semi Condensed Medium"/>
              </a:rPr>
              <a:t>where</a:t>
            </a:r>
            <a:br>
              <a:rPr lang="en-US" sz="2300" b="0" i="0" u="none" strike="noStrike" cap="none">
                <a:solidFill>
                  <a:schemeClr val="lt1"/>
                </a:solidFill>
                <a:latin typeface="Barlow Semi Condensed Medium"/>
                <a:ea typeface="Barlow Semi Condensed Medium"/>
                <a:cs typeface="Barlow Semi Condensed Medium"/>
                <a:sym typeface="Barlow Semi Condensed Medium"/>
              </a:rPr>
            </a:br>
            <a:r>
              <a:rPr lang="en-US" sz="2300" b="0" i="0" u="none" strike="noStrike" cap="none">
                <a:solidFill>
                  <a:schemeClr val="lt1"/>
                </a:solidFill>
                <a:latin typeface="Barlow Semi Condensed Medium"/>
                <a:ea typeface="Barlow Semi Condensed Medium"/>
                <a:cs typeface="Barlow Semi Condensed Medium"/>
                <a:sym typeface="Barlow Semi Condensed Medium"/>
              </a:rPr>
              <a:t>data meets performance</a:t>
            </a:r>
            <a:endParaRPr sz="2300" b="0" i="0" u="none" strike="noStrike" cap="none">
              <a:solidFill>
                <a:schemeClr val="lt1"/>
              </a:solidFill>
              <a:latin typeface="Barlow Semi Condensed Medium"/>
              <a:ea typeface="Barlow Semi Condensed Medium"/>
              <a:cs typeface="Barlow Semi Condensed Medium"/>
              <a:sym typeface="Barlow Semi Condensed Medium"/>
            </a:endParaRPr>
          </a:p>
        </p:txBody>
      </p:sp>
      <p:sp>
        <p:nvSpPr>
          <p:cNvPr id="339" name="Google Shape;339;g3f3be2ea3b0_0_197"/>
          <p:cNvSpPr/>
          <p:nvPr/>
        </p:nvSpPr>
        <p:spPr>
          <a:xfrm>
            <a:off x="2120983" y="1128538"/>
            <a:ext cx="1815300" cy="5439300"/>
          </a:xfrm>
          <a:prstGeom prst="rect">
            <a:avLst/>
          </a:prstGeom>
          <a:solidFill>
            <a:srgbClr val="5B7BF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chemeClr val="lt1"/>
                </a:solidFill>
                <a:latin typeface="Barlow Semi Condensed Medium"/>
                <a:ea typeface="Barlow Semi Condensed Medium"/>
                <a:cs typeface="Barlow Semi Condensed Medium"/>
                <a:sym typeface="Barlow Semi Condensed Medium"/>
              </a:rPr>
              <a:t>We are building a long-term athlete development ecosystem supported by technology such as:</a:t>
            </a:r>
            <a:endParaRPr sz="1600" b="0" i="0" u="none" strike="noStrike" cap="none">
              <a:solidFill>
                <a:schemeClr val="lt1"/>
              </a:solidFill>
              <a:latin typeface="Barlow Semi Condensed Medium"/>
              <a:ea typeface="Barlow Semi Condensed Medium"/>
              <a:cs typeface="Barlow Semi Condensed Medium"/>
              <a:sym typeface="Barlow Semi Condensed Medium"/>
            </a:endParaRPr>
          </a:p>
          <a:p>
            <a:pPr marL="0" marR="0" lvl="0" indent="0" algn="ctr" rtl="0">
              <a:lnSpc>
                <a:spcPct val="100000"/>
              </a:lnSpc>
              <a:spcBef>
                <a:spcPts val="1000"/>
              </a:spcBef>
              <a:spcAft>
                <a:spcPts val="0"/>
              </a:spcAft>
              <a:buClr>
                <a:srgbClr val="000000"/>
              </a:buClr>
              <a:buSzPts val="1600"/>
              <a:buFont typeface="Arial"/>
              <a:buNone/>
            </a:pPr>
            <a:r>
              <a:rPr lang="en-US" sz="1600" b="1" i="0" u="none" strike="noStrike" cap="none">
                <a:solidFill>
                  <a:schemeClr val="lt1"/>
                </a:solidFill>
                <a:latin typeface="Barlow Semi Condensed"/>
                <a:ea typeface="Barlow Semi Condensed"/>
                <a:cs typeface="Barlow Semi Condensed"/>
                <a:sym typeface="Barlow Semi Condensed"/>
              </a:rPr>
              <a:t>Wearables</a:t>
            </a:r>
            <a:r>
              <a:rPr lang="en-US" sz="1600" b="0" i="0" u="none" strike="noStrike" cap="none">
                <a:solidFill>
                  <a:schemeClr val="lt1"/>
                </a:solidFill>
                <a:latin typeface="Barlow Semi Condensed Medium"/>
                <a:ea typeface="Barlow Semi Condensed Medium"/>
                <a:cs typeface="Barlow Semi Condensed Medium"/>
                <a:sym typeface="Barlow Semi Condensed Medium"/>
              </a:rPr>
              <a:t> that track physical and cognitive performance.</a:t>
            </a:r>
            <a:endParaRPr sz="1600" b="0" i="0" u="none" strike="noStrike" cap="none">
              <a:solidFill>
                <a:schemeClr val="lt1"/>
              </a:solidFill>
              <a:latin typeface="Barlow Semi Condensed Medium"/>
              <a:ea typeface="Barlow Semi Condensed Medium"/>
              <a:cs typeface="Barlow Semi Condensed Medium"/>
              <a:sym typeface="Barlow Semi Condensed Medium"/>
            </a:endParaRPr>
          </a:p>
          <a:p>
            <a:pPr marL="0" marR="0" lvl="0" indent="0" algn="ctr" rtl="0">
              <a:lnSpc>
                <a:spcPct val="100000"/>
              </a:lnSpc>
              <a:spcBef>
                <a:spcPts val="1000"/>
              </a:spcBef>
              <a:spcAft>
                <a:spcPts val="0"/>
              </a:spcAft>
              <a:buClr>
                <a:srgbClr val="000000"/>
              </a:buClr>
              <a:buSzPts val="1600"/>
              <a:buFont typeface="Arial"/>
              <a:buNone/>
            </a:pPr>
            <a:r>
              <a:rPr lang="en-US" sz="1600" b="1" i="0" u="none" strike="noStrike" cap="none">
                <a:solidFill>
                  <a:schemeClr val="lt1"/>
                </a:solidFill>
                <a:latin typeface="Barlow Semi Condensed"/>
                <a:ea typeface="Barlow Semi Condensed"/>
                <a:cs typeface="Barlow Semi Condensed"/>
                <a:sym typeface="Barlow Semi Condensed"/>
              </a:rPr>
              <a:t> AI-powered analytics</a:t>
            </a:r>
            <a:r>
              <a:rPr lang="en-US" sz="1600" b="0" i="0" u="none" strike="noStrike" cap="none">
                <a:solidFill>
                  <a:schemeClr val="lt1"/>
                </a:solidFill>
                <a:latin typeface="Barlow Semi Condensed Medium"/>
                <a:ea typeface="Barlow Semi Condensed Medium"/>
                <a:cs typeface="Barlow Semi Condensed Medium"/>
                <a:sym typeface="Barlow Semi Condensed Medium"/>
              </a:rPr>
              <a:t> that transform data into insight.</a:t>
            </a:r>
            <a:endParaRPr sz="1600" b="0" i="0" u="none" strike="noStrike" cap="none">
              <a:solidFill>
                <a:schemeClr val="lt1"/>
              </a:solidFill>
              <a:latin typeface="Barlow Semi Condensed Medium"/>
              <a:ea typeface="Barlow Semi Condensed Medium"/>
              <a:cs typeface="Barlow Semi Condensed Medium"/>
              <a:sym typeface="Barlow Semi Condensed Medium"/>
            </a:endParaRPr>
          </a:p>
          <a:p>
            <a:pPr marL="0" marR="0" lvl="0" indent="0" algn="ctr" rtl="0">
              <a:lnSpc>
                <a:spcPct val="100000"/>
              </a:lnSpc>
              <a:spcBef>
                <a:spcPts val="1000"/>
              </a:spcBef>
              <a:spcAft>
                <a:spcPts val="1000"/>
              </a:spcAft>
              <a:buClr>
                <a:srgbClr val="000000"/>
              </a:buClr>
              <a:buSzPts val="1600"/>
              <a:buFont typeface="Arial"/>
              <a:buNone/>
            </a:pPr>
            <a:r>
              <a:rPr lang="en-US" sz="1600" b="0" i="0" u="none" strike="noStrike" cap="none">
                <a:solidFill>
                  <a:schemeClr val="lt1"/>
                </a:solidFill>
                <a:latin typeface="Barlow Semi Condensed Medium"/>
                <a:ea typeface="Barlow Semi Condensed Medium"/>
                <a:cs typeface="Barlow Semi Condensed Medium"/>
                <a:sym typeface="Barlow Semi Condensed Medium"/>
              </a:rPr>
              <a:t> </a:t>
            </a:r>
            <a:r>
              <a:rPr lang="en-US" sz="1600" b="1" i="0" u="none" strike="noStrike" cap="none">
                <a:solidFill>
                  <a:schemeClr val="lt1"/>
                </a:solidFill>
                <a:latin typeface="Barlow Semi Condensed"/>
                <a:ea typeface="Barlow Semi Condensed"/>
                <a:cs typeface="Barlow Semi Condensed"/>
                <a:sym typeface="Barlow Semi Condensed"/>
              </a:rPr>
              <a:t>Digital platforms </a:t>
            </a:r>
            <a:r>
              <a:rPr lang="en-US" sz="1600" b="0" i="0" u="none" strike="noStrike" cap="none">
                <a:solidFill>
                  <a:schemeClr val="lt1"/>
                </a:solidFill>
                <a:latin typeface="Barlow Semi Condensed Medium"/>
                <a:ea typeface="Barlow Semi Condensed Medium"/>
                <a:cs typeface="Barlow Semi Condensed Medium"/>
                <a:sym typeface="Barlow Semi Condensed Medium"/>
              </a:rPr>
              <a:t>that connect coaches, athletes, and families in real time.</a:t>
            </a:r>
            <a:endParaRPr sz="1600" b="0" i="0" u="none" strike="noStrike" cap="none">
              <a:solidFill>
                <a:schemeClr val="lt1"/>
              </a:solidFill>
              <a:latin typeface="Barlow Semi Condensed Medium"/>
              <a:ea typeface="Barlow Semi Condensed Medium"/>
              <a:cs typeface="Barlow Semi Condensed Medium"/>
              <a:sym typeface="Barlow Semi Condensed Medium"/>
            </a:endParaRPr>
          </a:p>
        </p:txBody>
      </p:sp>
      <p:sp>
        <p:nvSpPr>
          <p:cNvPr id="340" name="Google Shape;340;g3f3be2ea3b0_0_197"/>
          <p:cNvSpPr/>
          <p:nvPr/>
        </p:nvSpPr>
        <p:spPr>
          <a:xfrm>
            <a:off x="4165767" y="1128538"/>
            <a:ext cx="1815300" cy="5439300"/>
          </a:xfrm>
          <a:prstGeom prst="rect">
            <a:avLst/>
          </a:prstGeom>
          <a:solidFill>
            <a:srgbClr val="7C5CF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chemeClr val="lt1"/>
                </a:solidFill>
                <a:latin typeface="Barlow Semi Condensed Medium"/>
                <a:ea typeface="Barlow Semi Condensed Medium"/>
                <a:cs typeface="Barlow Semi Condensed Medium"/>
                <a:sym typeface="Barlow Semi Condensed Medium"/>
              </a:rPr>
              <a:t>But </a:t>
            </a:r>
            <a:r>
              <a:rPr lang="en-US" sz="1600" b="1" i="0" u="none" strike="noStrike" cap="none">
                <a:solidFill>
                  <a:schemeClr val="lt1"/>
                </a:solidFill>
                <a:latin typeface="Barlow Semi Condensed"/>
                <a:ea typeface="Barlow Semi Condensed"/>
                <a:cs typeface="Barlow Semi Condensed"/>
                <a:sym typeface="Barlow Semi Condensed"/>
              </a:rPr>
              <a:t>Sport IQ</a:t>
            </a:r>
            <a:r>
              <a:rPr lang="en-US" sz="1600" b="0" i="0" u="none" strike="noStrike" cap="none">
                <a:solidFill>
                  <a:schemeClr val="lt1"/>
                </a:solidFill>
                <a:latin typeface="Barlow Semi Condensed Medium"/>
                <a:ea typeface="Barlow Semi Condensed Medium"/>
                <a:cs typeface="Barlow Semi Condensed Medium"/>
                <a:sym typeface="Barlow Semi Condensed Medium"/>
              </a:rPr>
              <a:t> is more than a football academy.</a:t>
            </a:r>
            <a:endParaRPr sz="1600" b="0" i="0" u="none" strike="noStrike" cap="none">
              <a:solidFill>
                <a:schemeClr val="lt1"/>
              </a:solidFill>
              <a:latin typeface="Barlow Semi Condensed Medium"/>
              <a:ea typeface="Barlow Semi Condensed Medium"/>
              <a:cs typeface="Barlow Semi Condensed Medium"/>
              <a:sym typeface="Barlow Semi Condensed Medium"/>
            </a:endParaRPr>
          </a:p>
          <a:p>
            <a:pPr marL="0" marR="0" lvl="0" indent="0" algn="ctr" rtl="0">
              <a:lnSpc>
                <a:spcPct val="100000"/>
              </a:lnSpc>
              <a:spcBef>
                <a:spcPts val="1000"/>
              </a:spcBef>
              <a:spcAft>
                <a:spcPts val="1000"/>
              </a:spcAft>
              <a:buClr>
                <a:srgbClr val="000000"/>
              </a:buClr>
              <a:buSzPts val="1600"/>
              <a:buFont typeface="Arial"/>
              <a:buNone/>
            </a:pPr>
            <a:r>
              <a:rPr lang="en-US" sz="1600" b="0" i="0" u="none" strike="noStrike" cap="none">
                <a:solidFill>
                  <a:schemeClr val="lt1"/>
                </a:solidFill>
                <a:latin typeface="Barlow Semi Condensed Medium"/>
                <a:ea typeface="Barlow Semi Condensed Medium"/>
                <a:cs typeface="Barlow Semi Condensed Medium"/>
                <a:sym typeface="Barlow Semi Condensed Medium"/>
              </a:rPr>
              <a:t>It’s also a venture builder, creating and financing startups that design the tools, devices, and platforms we use to train and measure talent.</a:t>
            </a:r>
            <a:endParaRPr sz="1600" b="0" i="0" u="none" strike="noStrike" cap="none">
              <a:solidFill>
                <a:schemeClr val="lt1"/>
              </a:solidFill>
              <a:latin typeface="Barlow Semi Condensed Medium"/>
              <a:ea typeface="Barlow Semi Condensed Medium"/>
              <a:cs typeface="Barlow Semi Condensed Medium"/>
              <a:sym typeface="Barlow Semi Condensed Medium"/>
            </a:endParaRPr>
          </a:p>
        </p:txBody>
      </p:sp>
      <p:sp>
        <p:nvSpPr>
          <p:cNvPr id="341" name="Google Shape;341;g3f3be2ea3b0_0_197"/>
          <p:cNvSpPr/>
          <p:nvPr/>
        </p:nvSpPr>
        <p:spPr>
          <a:xfrm>
            <a:off x="6210550" y="1128538"/>
            <a:ext cx="1815300" cy="5439300"/>
          </a:xfrm>
          <a:prstGeom prst="rect">
            <a:avLst/>
          </a:prstGeom>
          <a:solidFill>
            <a:srgbClr val="A24DF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chemeClr val="lt1"/>
                </a:solidFill>
                <a:latin typeface="Barlow Semi Condensed Medium"/>
                <a:ea typeface="Barlow Semi Condensed Medium"/>
                <a:cs typeface="Barlow Semi Condensed Medium"/>
                <a:sym typeface="Barlow Semi Condensed Medium"/>
              </a:rPr>
              <a:t>By developing and later commercializing these technologies, we create</a:t>
            </a:r>
            <a:br>
              <a:rPr lang="en-US" sz="1600" b="0" i="0" u="none" strike="noStrike" cap="none">
                <a:solidFill>
                  <a:schemeClr val="lt1"/>
                </a:solidFill>
                <a:latin typeface="Barlow Semi Condensed Medium"/>
                <a:ea typeface="Barlow Semi Condensed Medium"/>
                <a:cs typeface="Barlow Semi Condensed Medium"/>
                <a:sym typeface="Barlow Semi Condensed Medium"/>
              </a:rPr>
            </a:br>
            <a:r>
              <a:rPr lang="en-US" sz="1600" b="0" i="0" u="none" strike="noStrike" cap="none">
                <a:solidFill>
                  <a:schemeClr val="lt1"/>
                </a:solidFill>
                <a:latin typeface="Barlow Semi Condensed Medium"/>
                <a:ea typeface="Barlow Semi Condensed Medium"/>
                <a:cs typeface="Barlow Semi Condensed Medium"/>
                <a:sym typeface="Barlow Semi Condensed Medium"/>
              </a:rPr>
              <a:t>a dual revenue model — one from athletic training, and one from scalable tech ventures.</a:t>
            </a:r>
            <a:endParaRPr sz="1600" b="0" i="0" u="none" strike="noStrike" cap="none">
              <a:solidFill>
                <a:schemeClr val="lt1"/>
              </a:solidFill>
              <a:latin typeface="Barlow Semi Condensed Medium"/>
              <a:ea typeface="Barlow Semi Condensed Medium"/>
              <a:cs typeface="Barlow Semi Condensed Medium"/>
              <a:sym typeface="Barlow Semi Condensed Medium"/>
            </a:endParaRPr>
          </a:p>
        </p:txBody>
      </p:sp>
      <p:sp>
        <p:nvSpPr>
          <p:cNvPr id="342" name="Google Shape;342;g3f3be2ea3b0_0_197"/>
          <p:cNvSpPr/>
          <p:nvPr/>
        </p:nvSpPr>
        <p:spPr>
          <a:xfrm>
            <a:off x="8255334" y="1128538"/>
            <a:ext cx="1815300" cy="5439300"/>
          </a:xfrm>
          <a:prstGeom prst="rect">
            <a:avLst/>
          </a:prstGeom>
          <a:solidFill>
            <a:srgbClr val="E155D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chemeClr val="lt1"/>
                </a:solidFill>
                <a:latin typeface="Barlow Semi Condensed Medium"/>
                <a:ea typeface="Barlow Semi Condensed Medium"/>
                <a:cs typeface="Barlow Semi Condensed Medium"/>
                <a:sym typeface="Barlow Semi Condensed Medium"/>
              </a:rPr>
              <a:t>Our vision is to become the benchmark for data-driven athlete development, setting a new</a:t>
            </a:r>
            <a:br>
              <a:rPr lang="en-US" sz="1600" b="0" i="0" u="none" strike="noStrike" cap="none">
                <a:solidFill>
                  <a:schemeClr val="lt1"/>
                </a:solidFill>
                <a:latin typeface="Barlow Semi Condensed Medium"/>
                <a:ea typeface="Barlow Semi Condensed Medium"/>
                <a:cs typeface="Barlow Semi Condensed Medium"/>
                <a:sym typeface="Barlow Semi Condensed Medium"/>
              </a:rPr>
            </a:br>
            <a:r>
              <a:rPr lang="en-US" sz="1600" b="0" i="0" u="none" strike="noStrike" cap="none">
                <a:solidFill>
                  <a:schemeClr val="lt1"/>
                </a:solidFill>
                <a:latin typeface="Barlow Semi Condensed Medium"/>
                <a:ea typeface="Barlow Semi Condensed Medium"/>
                <a:cs typeface="Barlow Semi Condensed Medium"/>
                <a:sym typeface="Barlow Semi Condensed Medium"/>
              </a:rPr>
              <a:t>global standard for how young players train, evolve and reach professional performance.</a:t>
            </a:r>
            <a:endParaRPr sz="1600" b="0" i="0" u="none" strike="noStrike" cap="none">
              <a:solidFill>
                <a:schemeClr val="lt1"/>
              </a:solidFill>
              <a:latin typeface="Barlow Semi Condensed Medium"/>
              <a:ea typeface="Barlow Semi Condensed Medium"/>
              <a:cs typeface="Barlow Semi Condensed Medium"/>
              <a:sym typeface="Barlow Semi Condensed Medium"/>
            </a:endParaRPr>
          </a:p>
        </p:txBody>
      </p:sp>
      <p:sp>
        <p:nvSpPr>
          <p:cNvPr id="343" name="Google Shape;343;g3f3be2ea3b0_0_197"/>
          <p:cNvSpPr/>
          <p:nvPr/>
        </p:nvSpPr>
        <p:spPr>
          <a:xfrm>
            <a:off x="10300125" y="1128538"/>
            <a:ext cx="1815300" cy="5439300"/>
          </a:xfrm>
          <a:prstGeom prst="rect">
            <a:avLst/>
          </a:prstGeom>
          <a:solidFill>
            <a:srgbClr val="FF5C9D"/>
          </a:solid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rgbClr val="000000"/>
              </a:buClr>
              <a:buSzPts val="2300"/>
              <a:buFont typeface="Arial"/>
              <a:buNone/>
            </a:pPr>
            <a:r>
              <a:rPr lang="en-US" sz="2300" b="0" i="0" u="none" strike="noStrike" cap="none">
                <a:solidFill>
                  <a:schemeClr val="lt1"/>
                </a:solidFill>
                <a:latin typeface="Barlow Semi Condensed Medium"/>
                <a:ea typeface="Barlow Semi Condensed Medium"/>
                <a:cs typeface="Barlow Semi Condensed Medium"/>
                <a:sym typeface="Barlow Semi Condensed Medium"/>
              </a:rPr>
              <a:t>At Sport IQ, we don’t</a:t>
            </a:r>
            <a:br>
              <a:rPr lang="en-US" sz="2300" b="0" i="0" u="none" strike="noStrike" cap="none">
                <a:solidFill>
                  <a:schemeClr val="lt1"/>
                </a:solidFill>
                <a:latin typeface="Barlow Semi Condensed Medium"/>
                <a:ea typeface="Barlow Semi Condensed Medium"/>
                <a:cs typeface="Barlow Semi Condensed Medium"/>
                <a:sym typeface="Barlow Semi Condensed Medium"/>
              </a:rPr>
            </a:br>
            <a:r>
              <a:rPr lang="en-US" sz="2300" b="0" i="0" u="none" strike="noStrike" cap="none">
                <a:solidFill>
                  <a:schemeClr val="lt1"/>
                </a:solidFill>
                <a:latin typeface="Barlow Semi Condensed Medium"/>
                <a:ea typeface="Barlow Semi Condensed Medium"/>
                <a:cs typeface="Barlow Semi Condensed Medium"/>
                <a:sym typeface="Barlow Semi Condensed Medium"/>
              </a:rPr>
              <a:t>just train players.</a:t>
            </a:r>
            <a:endParaRPr sz="2300" b="0" i="0" u="none" strike="noStrike" cap="none">
              <a:solidFill>
                <a:schemeClr val="lt1"/>
              </a:solidFill>
              <a:latin typeface="Barlow Semi Condensed Medium"/>
              <a:ea typeface="Barlow Semi Condensed Medium"/>
              <a:cs typeface="Barlow Semi Condensed Medium"/>
              <a:sym typeface="Barlow Semi Condensed Medium"/>
            </a:endParaRPr>
          </a:p>
          <a:p>
            <a:pPr marL="0" marR="0" lvl="0" indent="0" algn="ctr" rtl="0">
              <a:lnSpc>
                <a:spcPct val="90000"/>
              </a:lnSpc>
              <a:spcBef>
                <a:spcPts val="2000"/>
              </a:spcBef>
              <a:spcAft>
                <a:spcPts val="2000"/>
              </a:spcAft>
              <a:buClr>
                <a:srgbClr val="000000"/>
              </a:buClr>
              <a:buSzPts val="2300"/>
              <a:buFont typeface="Arial"/>
              <a:buNone/>
            </a:pPr>
            <a:r>
              <a:rPr lang="en-US" sz="2300" b="1" i="0" u="none" strike="noStrike" cap="none">
                <a:solidFill>
                  <a:schemeClr val="lt1"/>
                </a:solidFill>
                <a:latin typeface="Barlow Semi Condensed"/>
                <a:ea typeface="Barlow Semi Condensed"/>
                <a:cs typeface="Barlow Semi Condensed"/>
                <a:sym typeface="Barlow Semi Condensed"/>
              </a:rPr>
              <a:t>We engineer performance.</a:t>
            </a:r>
            <a:endParaRPr sz="2300" b="1" i="0" u="none" strike="noStrike" cap="none">
              <a:solidFill>
                <a:schemeClr val="lt1"/>
              </a:solidFill>
              <a:latin typeface="Barlow Semi Condensed"/>
              <a:ea typeface="Barlow Semi Condensed"/>
              <a:cs typeface="Barlow Semi Condensed"/>
              <a:sym typeface="Barlow Semi Condensed"/>
            </a:endParaRPr>
          </a:p>
        </p:txBody>
      </p:sp>
      <p:sp>
        <p:nvSpPr>
          <p:cNvPr id="344" name="Google Shape;344;g3f3be2ea3b0_0_197"/>
          <p:cNvSpPr/>
          <p:nvPr/>
        </p:nvSpPr>
        <p:spPr>
          <a:xfrm>
            <a:off x="1835075" y="3519075"/>
            <a:ext cx="438300" cy="429300"/>
          </a:xfrm>
          <a:prstGeom prst="rightArrow">
            <a:avLst>
              <a:gd name="adj1" fmla="val 50000"/>
              <a:gd name="adj2" fmla="val 64306"/>
            </a:avLst>
          </a:prstGeom>
          <a:solidFill>
            <a:srgbClr val="E9FF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 </a:t>
            </a:r>
            <a:endParaRPr sz="1400" b="0" i="0" u="none" strike="noStrike" cap="none">
              <a:solidFill>
                <a:schemeClr val="lt1"/>
              </a:solidFill>
              <a:latin typeface="Arial"/>
              <a:ea typeface="Arial"/>
              <a:cs typeface="Arial"/>
              <a:sym typeface="Arial"/>
            </a:endParaRPr>
          </a:p>
        </p:txBody>
      </p:sp>
      <p:sp>
        <p:nvSpPr>
          <p:cNvPr id="345" name="Google Shape;345;g3f3be2ea3b0_0_197"/>
          <p:cNvSpPr/>
          <p:nvPr/>
        </p:nvSpPr>
        <p:spPr>
          <a:xfrm>
            <a:off x="3879875" y="3519075"/>
            <a:ext cx="438300" cy="429300"/>
          </a:xfrm>
          <a:prstGeom prst="rightArrow">
            <a:avLst>
              <a:gd name="adj1" fmla="val 50000"/>
              <a:gd name="adj2" fmla="val 64306"/>
            </a:avLst>
          </a:prstGeom>
          <a:solidFill>
            <a:srgbClr val="E9FF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 </a:t>
            </a:r>
            <a:endParaRPr sz="1400" b="0" i="0" u="none" strike="noStrike" cap="none">
              <a:solidFill>
                <a:schemeClr val="lt1"/>
              </a:solidFill>
              <a:latin typeface="Arial"/>
              <a:ea typeface="Arial"/>
              <a:cs typeface="Arial"/>
              <a:sym typeface="Arial"/>
            </a:endParaRPr>
          </a:p>
        </p:txBody>
      </p:sp>
      <p:sp>
        <p:nvSpPr>
          <p:cNvPr id="346" name="Google Shape;346;g3f3be2ea3b0_0_197"/>
          <p:cNvSpPr/>
          <p:nvPr/>
        </p:nvSpPr>
        <p:spPr>
          <a:xfrm>
            <a:off x="5924675" y="3519075"/>
            <a:ext cx="438300" cy="429300"/>
          </a:xfrm>
          <a:prstGeom prst="rightArrow">
            <a:avLst>
              <a:gd name="adj1" fmla="val 50000"/>
              <a:gd name="adj2" fmla="val 64306"/>
            </a:avLst>
          </a:prstGeom>
          <a:solidFill>
            <a:srgbClr val="E9FF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 </a:t>
            </a:r>
            <a:endParaRPr sz="1400" b="0" i="0" u="none" strike="noStrike" cap="none">
              <a:solidFill>
                <a:schemeClr val="lt1"/>
              </a:solidFill>
              <a:latin typeface="Arial"/>
              <a:ea typeface="Arial"/>
              <a:cs typeface="Arial"/>
              <a:sym typeface="Arial"/>
            </a:endParaRPr>
          </a:p>
        </p:txBody>
      </p:sp>
      <p:sp>
        <p:nvSpPr>
          <p:cNvPr id="347" name="Google Shape;347;g3f3be2ea3b0_0_197"/>
          <p:cNvSpPr/>
          <p:nvPr/>
        </p:nvSpPr>
        <p:spPr>
          <a:xfrm>
            <a:off x="7969475" y="3519075"/>
            <a:ext cx="438300" cy="429300"/>
          </a:xfrm>
          <a:prstGeom prst="rightArrow">
            <a:avLst>
              <a:gd name="adj1" fmla="val 50000"/>
              <a:gd name="adj2" fmla="val 64306"/>
            </a:avLst>
          </a:prstGeom>
          <a:solidFill>
            <a:srgbClr val="E9FF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 </a:t>
            </a:r>
            <a:endParaRPr sz="1400" b="0" i="0" u="none" strike="noStrike" cap="none">
              <a:solidFill>
                <a:schemeClr val="lt1"/>
              </a:solidFill>
              <a:latin typeface="Arial"/>
              <a:ea typeface="Arial"/>
              <a:cs typeface="Arial"/>
              <a:sym typeface="Arial"/>
            </a:endParaRPr>
          </a:p>
        </p:txBody>
      </p:sp>
      <p:sp>
        <p:nvSpPr>
          <p:cNvPr id="348" name="Google Shape;348;g3f3be2ea3b0_0_197"/>
          <p:cNvSpPr/>
          <p:nvPr/>
        </p:nvSpPr>
        <p:spPr>
          <a:xfrm>
            <a:off x="10014275" y="3519075"/>
            <a:ext cx="438300" cy="429300"/>
          </a:xfrm>
          <a:prstGeom prst="rightArrow">
            <a:avLst>
              <a:gd name="adj1" fmla="val 50000"/>
              <a:gd name="adj2" fmla="val 64306"/>
            </a:avLst>
          </a:prstGeom>
          <a:solidFill>
            <a:srgbClr val="E9FF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 </a:t>
            </a:r>
            <a:endParaRPr sz="1400" b="0" i="0" u="none" strike="noStrike" cap="none">
              <a:solidFill>
                <a:schemeClr val="lt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4"/>
                                        </p:tgtEl>
                                        <p:attrNameLst>
                                          <p:attrName>style.visibility</p:attrName>
                                        </p:attrNameLst>
                                      </p:cBhvr>
                                      <p:to>
                                        <p:strVal val="visible"/>
                                      </p:to>
                                    </p:set>
                                    <p:animEffect transition="in" filter="fade">
                                      <p:cBhvr>
                                        <p:cTn id="7" dur="500"/>
                                        <p:tgtEl>
                                          <p:spTgt spid="344"/>
                                        </p:tgtEl>
                                      </p:cBhvr>
                                    </p:animEffect>
                                  </p:childTnLst>
                                </p:cTn>
                              </p:par>
                              <p:par>
                                <p:cTn id="8" presetID="10" presetClass="entr" presetSubtype="0" fill="hold" nodeType="withEffect">
                                  <p:stCondLst>
                                    <p:cond delay="0"/>
                                  </p:stCondLst>
                                  <p:childTnLst>
                                    <p:set>
                                      <p:cBhvr>
                                        <p:cTn id="9" dur="1" fill="hold">
                                          <p:stCondLst>
                                            <p:cond delay="0"/>
                                          </p:stCondLst>
                                        </p:cTn>
                                        <p:tgtEl>
                                          <p:spTgt spid="339"/>
                                        </p:tgtEl>
                                        <p:attrNameLst>
                                          <p:attrName>style.visibility</p:attrName>
                                        </p:attrNameLst>
                                      </p:cBhvr>
                                      <p:to>
                                        <p:strVal val="visible"/>
                                      </p:to>
                                    </p:set>
                                    <p:animEffect transition="in" filter="fade">
                                      <p:cBhvr>
                                        <p:cTn id="10" dur="500"/>
                                        <p:tgtEl>
                                          <p:spTgt spid="33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45"/>
                                        </p:tgtEl>
                                        <p:attrNameLst>
                                          <p:attrName>style.visibility</p:attrName>
                                        </p:attrNameLst>
                                      </p:cBhvr>
                                      <p:to>
                                        <p:strVal val="visible"/>
                                      </p:to>
                                    </p:set>
                                    <p:animEffect transition="in" filter="fade">
                                      <p:cBhvr>
                                        <p:cTn id="15" dur="500"/>
                                        <p:tgtEl>
                                          <p:spTgt spid="345"/>
                                        </p:tgtEl>
                                      </p:cBhvr>
                                    </p:animEffect>
                                  </p:childTnLst>
                                </p:cTn>
                              </p:par>
                              <p:par>
                                <p:cTn id="16" presetID="10" presetClass="entr" presetSubtype="0" fill="hold" nodeType="withEffect">
                                  <p:stCondLst>
                                    <p:cond delay="0"/>
                                  </p:stCondLst>
                                  <p:childTnLst>
                                    <p:set>
                                      <p:cBhvr>
                                        <p:cTn id="17" dur="1" fill="hold">
                                          <p:stCondLst>
                                            <p:cond delay="0"/>
                                          </p:stCondLst>
                                        </p:cTn>
                                        <p:tgtEl>
                                          <p:spTgt spid="340"/>
                                        </p:tgtEl>
                                        <p:attrNameLst>
                                          <p:attrName>style.visibility</p:attrName>
                                        </p:attrNameLst>
                                      </p:cBhvr>
                                      <p:to>
                                        <p:strVal val="visible"/>
                                      </p:to>
                                    </p:set>
                                    <p:animEffect transition="in" filter="fade">
                                      <p:cBhvr>
                                        <p:cTn id="18" dur="500"/>
                                        <p:tgtEl>
                                          <p:spTgt spid="34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46"/>
                                        </p:tgtEl>
                                        <p:attrNameLst>
                                          <p:attrName>style.visibility</p:attrName>
                                        </p:attrNameLst>
                                      </p:cBhvr>
                                      <p:to>
                                        <p:strVal val="visible"/>
                                      </p:to>
                                    </p:set>
                                    <p:animEffect transition="in" filter="fade">
                                      <p:cBhvr>
                                        <p:cTn id="23" dur="500"/>
                                        <p:tgtEl>
                                          <p:spTgt spid="346"/>
                                        </p:tgtEl>
                                      </p:cBhvr>
                                    </p:animEffect>
                                  </p:childTnLst>
                                </p:cTn>
                              </p:par>
                              <p:par>
                                <p:cTn id="24" presetID="10" presetClass="entr" presetSubtype="0" fill="hold" nodeType="withEffect">
                                  <p:stCondLst>
                                    <p:cond delay="0"/>
                                  </p:stCondLst>
                                  <p:childTnLst>
                                    <p:set>
                                      <p:cBhvr>
                                        <p:cTn id="25" dur="1" fill="hold">
                                          <p:stCondLst>
                                            <p:cond delay="0"/>
                                          </p:stCondLst>
                                        </p:cTn>
                                        <p:tgtEl>
                                          <p:spTgt spid="341"/>
                                        </p:tgtEl>
                                        <p:attrNameLst>
                                          <p:attrName>style.visibility</p:attrName>
                                        </p:attrNameLst>
                                      </p:cBhvr>
                                      <p:to>
                                        <p:strVal val="visible"/>
                                      </p:to>
                                    </p:set>
                                    <p:animEffect transition="in" filter="fade">
                                      <p:cBhvr>
                                        <p:cTn id="26" dur="500"/>
                                        <p:tgtEl>
                                          <p:spTgt spid="34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47"/>
                                        </p:tgtEl>
                                        <p:attrNameLst>
                                          <p:attrName>style.visibility</p:attrName>
                                        </p:attrNameLst>
                                      </p:cBhvr>
                                      <p:to>
                                        <p:strVal val="visible"/>
                                      </p:to>
                                    </p:set>
                                    <p:animEffect transition="in" filter="fade">
                                      <p:cBhvr>
                                        <p:cTn id="31" dur="500"/>
                                        <p:tgtEl>
                                          <p:spTgt spid="347"/>
                                        </p:tgtEl>
                                      </p:cBhvr>
                                    </p:animEffect>
                                  </p:childTnLst>
                                </p:cTn>
                              </p:par>
                              <p:par>
                                <p:cTn id="32" presetID="10" presetClass="entr" presetSubtype="0" fill="hold" nodeType="withEffect">
                                  <p:stCondLst>
                                    <p:cond delay="0"/>
                                  </p:stCondLst>
                                  <p:childTnLst>
                                    <p:set>
                                      <p:cBhvr>
                                        <p:cTn id="33" dur="1" fill="hold">
                                          <p:stCondLst>
                                            <p:cond delay="0"/>
                                          </p:stCondLst>
                                        </p:cTn>
                                        <p:tgtEl>
                                          <p:spTgt spid="342"/>
                                        </p:tgtEl>
                                        <p:attrNameLst>
                                          <p:attrName>style.visibility</p:attrName>
                                        </p:attrNameLst>
                                      </p:cBhvr>
                                      <p:to>
                                        <p:strVal val="visible"/>
                                      </p:to>
                                    </p:set>
                                    <p:animEffect transition="in" filter="fade">
                                      <p:cBhvr>
                                        <p:cTn id="34" dur="500"/>
                                        <p:tgtEl>
                                          <p:spTgt spid="342"/>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48"/>
                                        </p:tgtEl>
                                        <p:attrNameLst>
                                          <p:attrName>style.visibility</p:attrName>
                                        </p:attrNameLst>
                                      </p:cBhvr>
                                      <p:to>
                                        <p:strVal val="visible"/>
                                      </p:to>
                                    </p:set>
                                    <p:animEffect transition="in" filter="fade">
                                      <p:cBhvr>
                                        <p:cTn id="39" dur="500"/>
                                        <p:tgtEl>
                                          <p:spTgt spid="348"/>
                                        </p:tgtEl>
                                      </p:cBhvr>
                                    </p:animEffect>
                                  </p:childTnLst>
                                </p:cTn>
                              </p:par>
                              <p:par>
                                <p:cTn id="40" presetID="10" presetClass="entr" presetSubtype="0" fill="hold" nodeType="withEffect">
                                  <p:stCondLst>
                                    <p:cond delay="0"/>
                                  </p:stCondLst>
                                  <p:childTnLst>
                                    <p:set>
                                      <p:cBhvr>
                                        <p:cTn id="41" dur="1" fill="hold">
                                          <p:stCondLst>
                                            <p:cond delay="0"/>
                                          </p:stCondLst>
                                        </p:cTn>
                                        <p:tgtEl>
                                          <p:spTgt spid="343"/>
                                        </p:tgtEl>
                                        <p:attrNameLst>
                                          <p:attrName>style.visibility</p:attrName>
                                        </p:attrNameLst>
                                      </p:cBhvr>
                                      <p:to>
                                        <p:strVal val="visible"/>
                                      </p:to>
                                    </p:set>
                                    <p:animEffect transition="in" filter="fade">
                                      <p:cBhvr>
                                        <p:cTn id="42" dur="500"/>
                                        <p:tgtEl>
                                          <p:spTgt spid="3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53"/>
        <p:cNvGrpSpPr/>
        <p:nvPr/>
      </p:nvGrpSpPr>
      <p:grpSpPr>
        <a:xfrm>
          <a:off x="0" y="0"/>
          <a:ext cx="0" cy="0"/>
          <a:chOff x="0" y="0"/>
          <a:chExt cx="0" cy="0"/>
        </a:xfrm>
      </p:grpSpPr>
      <p:sp>
        <p:nvSpPr>
          <p:cNvPr id="354" name="Google Shape;354;g3f3be2ea3b0_0_218"/>
          <p:cNvSpPr/>
          <p:nvPr/>
        </p:nvSpPr>
        <p:spPr>
          <a:xfrm rot="-5400000">
            <a:off x="-548670" y="3200430"/>
            <a:ext cx="2743200" cy="365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55555"/>
              </a:buClr>
              <a:buSzPts val="1000"/>
              <a:buFont typeface="Barlow Semi Condensed"/>
              <a:buNone/>
            </a:pPr>
            <a:r>
              <a:rPr lang="en-US" sz="1000" b="1" i="0" u="none" strike="noStrike" cap="none">
                <a:solidFill>
                  <a:srgbClr val="555555"/>
                </a:solidFill>
                <a:latin typeface="Barlow Semi Condensed"/>
                <a:ea typeface="Barlow Semi Condensed"/>
                <a:cs typeface="Barlow Semi Condensed"/>
                <a:sym typeface="Barlow Semi Condensed"/>
              </a:rPr>
              <a:t>CHAPTER · 01</a:t>
            </a:r>
            <a:endParaRPr sz="1000" b="0" i="0" u="none" strike="noStrike" cap="none">
              <a:solidFill>
                <a:schemeClr val="dk1"/>
              </a:solidFill>
              <a:latin typeface="Calibri"/>
              <a:ea typeface="Calibri"/>
              <a:cs typeface="Calibri"/>
              <a:sym typeface="Calibri"/>
            </a:endParaRPr>
          </a:p>
        </p:txBody>
      </p:sp>
      <p:sp>
        <p:nvSpPr>
          <p:cNvPr id="355" name="Google Shape;355;g3f3be2ea3b0_0_218"/>
          <p:cNvSpPr/>
          <p:nvPr/>
        </p:nvSpPr>
        <p:spPr>
          <a:xfrm>
            <a:off x="457200" y="914400"/>
            <a:ext cx="7315200" cy="5029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11111"/>
              </a:buClr>
              <a:buSzPts val="48000"/>
              <a:buFont typeface="Barlow Semi Condensed"/>
              <a:buNone/>
            </a:pPr>
            <a:r>
              <a:rPr lang="en-US" sz="48000" b="1" i="0" u="none" strike="noStrike" cap="none">
                <a:solidFill>
                  <a:srgbClr val="E3E3E3"/>
                </a:solidFill>
                <a:latin typeface="Barlow Semi Condensed"/>
                <a:ea typeface="Barlow Semi Condensed"/>
                <a:cs typeface="Barlow Semi Condensed"/>
                <a:sym typeface="Barlow Semi Condensed"/>
              </a:rPr>
              <a:t>04</a:t>
            </a:r>
            <a:endParaRPr sz="48000" b="0" i="0" u="none" strike="noStrike" cap="none">
              <a:solidFill>
                <a:srgbClr val="E3E3E3"/>
              </a:solidFill>
              <a:latin typeface="Calibri"/>
              <a:ea typeface="Calibri"/>
              <a:cs typeface="Calibri"/>
              <a:sym typeface="Calibri"/>
            </a:endParaRPr>
          </a:p>
        </p:txBody>
      </p:sp>
      <p:sp>
        <p:nvSpPr>
          <p:cNvPr id="356" name="Google Shape;356;g3f3be2ea3b0_0_218"/>
          <p:cNvSpPr/>
          <p:nvPr/>
        </p:nvSpPr>
        <p:spPr>
          <a:xfrm>
            <a:off x="6094000" y="2788960"/>
            <a:ext cx="4114800" cy="1280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11111"/>
              </a:buClr>
              <a:buSzPts val="6400"/>
              <a:buFont typeface="Barlow Semi Condensed"/>
              <a:buNone/>
            </a:pPr>
            <a:r>
              <a:rPr lang="en-US" sz="6400" b="1" i="0" u="none" strike="noStrike" cap="none">
                <a:solidFill>
                  <a:srgbClr val="111111"/>
                </a:solidFill>
                <a:latin typeface="Barlow Semi Condensed"/>
                <a:ea typeface="Barlow Semi Condensed"/>
                <a:cs typeface="Barlow Semi Condensed"/>
                <a:sym typeface="Barlow Semi Condensed"/>
              </a:rPr>
              <a:t>Activity Areas</a:t>
            </a:r>
            <a:r>
              <a:rPr lang="en-US" sz="6400" b="1" i="0" u="none" strike="noStrike" cap="none">
                <a:solidFill>
                  <a:srgbClr val="FF395F"/>
                </a:solidFill>
                <a:latin typeface="Barlow Semi Condensed"/>
                <a:ea typeface="Barlow Semi Condensed"/>
                <a:cs typeface="Barlow Semi Condensed"/>
                <a:sym typeface="Barlow Semi Condensed"/>
              </a:rPr>
              <a:t>.</a:t>
            </a:r>
            <a:endParaRPr sz="6400" b="0" i="0" u="none" strike="noStrike" cap="none">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61"/>
        <p:cNvGrpSpPr/>
        <p:nvPr/>
      </p:nvGrpSpPr>
      <p:grpSpPr>
        <a:xfrm>
          <a:off x="0" y="0"/>
          <a:ext cx="0" cy="0"/>
          <a:chOff x="0" y="0"/>
          <a:chExt cx="0" cy="0"/>
        </a:xfrm>
      </p:grpSpPr>
      <p:sp>
        <p:nvSpPr>
          <p:cNvPr id="362" name="Google Shape;362;g3f3be2ea3b0_0_225"/>
          <p:cNvSpPr/>
          <p:nvPr/>
        </p:nvSpPr>
        <p:spPr>
          <a:xfrm>
            <a:off x="457200" y="2848927"/>
            <a:ext cx="2647800" cy="3575700"/>
          </a:xfrm>
          <a:prstGeom prst="roundRect">
            <a:avLst>
              <a:gd name="adj" fmla="val 0"/>
            </a:avLst>
          </a:prstGeom>
          <a:solidFill>
            <a:srgbClr val="F6F6F6"/>
          </a:solidFill>
          <a:ln w="12700" cap="flat" cmpd="sng">
            <a:solidFill>
              <a:srgbClr val="E3E3E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63" name="Google Shape;363;g3f3be2ea3b0_0_225"/>
          <p:cNvCxnSpPr/>
          <p:nvPr/>
        </p:nvCxnSpPr>
        <p:spPr>
          <a:xfrm>
            <a:off x="836375" y="4728081"/>
            <a:ext cx="1916400" cy="0"/>
          </a:xfrm>
          <a:prstGeom prst="straightConnector1">
            <a:avLst/>
          </a:prstGeom>
          <a:noFill/>
          <a:ln w="12700" cap="flat" cmpd="sng">
            <a:solidFill>
              <a:srgbClr val="E3E3E3"/>
            </a:solidFill>
            <a:prstDash val="solid"/>
            <a:round/>
            <a:headEnd type="none" w="sm" len="sm"/>
            <a:tailEnd type="none" w="sm" len="sm"/>
          </a:ln>
        </p:spPr>
      </p:cxnSp>
      <p:sp>
        <p:nvSpPr>
          <p:cNvPr id="364" name="Google Shape;364;g3f3be2ea3b0_0_225"/>
          <p:cNvSpPr/>
          <p:nvPr/>
        </p:nvSpPr>
        <p:spPr>
          <a:xfrm>
            <a:off x="597325" y="5030918"/>
            <a:ext cx="2394300" cy="1106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ts val="0"/>
              </a:spcBef>
              <a:spcAft>
                <a:spcPts val="0"/>
              </a:spcAft>
              <a:buClr>
                <a:srgbClr val="444444"/>
              </a:buClr>
              <a:buSzPts val="1200"/>
              <a:buFont typeface="DM Sans"/>
              <a:buNone/>
            </a:pPr>
            <a:r>
              <a:rPr lang="en-US" sz="1500" b="0" i="0" u="none" strike="noStrike" cap="none">
                <a:solidFill>
                  <a:srgbClr val="111111"/>
                </a:solidFill>
                <a:latin typeface="DM Sans"/>
                <a:ea typeface="DM Sans"/>
                <a:cs typeface="DM Sans"/>
                <a:sym typeface="DM Sans"/>
              </a:rPr>
              <a:t>Building the infrastructure, technology and management systems that power the sports industry.</a:t>
            </a:r>
            <a:endParaRPr sz="1500" b="0" i="0" u="none" strike="noStrike" cap="none">
              <a:solidFill>
                <a:srgbClr val="111111"/>
              </a:solidFill>
              <a:latin typeface="DM Sans"/>
              <a:ea typeface="DM Sans"/>
              <a:cs typeface="DM Sans"/>
              <a:sym typeface="DM Sans"/>
            </a:endParaRPr>
          </a:p>
        </p:txBody>
      </p:sp>
      <p:sp>
        <p:nvSpPr>
          <p:cNvPr id="365" name="Google Shape;365;g3f3be2ea3b0_0_225"/>
          <p:cNvSpPr/>
          <p:nvPr/>
        </p:nvSpPr>
        <p:spPr>
          <a:xfrm>
            <a:off x="3257474" y="2848925"/>
            <a:ext cx="2721300" cy="3575700"/>
          </a:xfrm>
          <a:prstGeom prst="roundRect">
            <a:avLst>
              <a:gd name="adj" fmla="val 0"/>
            </a:avLst>
          </a:prstGeom>
          <a:solidFill>
            <a:srgbClr val="F6F6F6"/>
          </a:solidFill>
          <a:ln w="12700" cap="flat" cmpd="sng">
            <a:solidFill>
              <a:srgbClr val="E3E3E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6" name="Google Shape;366;g3f3be2ea3b0_0_225"/>
          <p:cNvSpPr/>
          <p:nvPr/>
        </p:nvSpPr>
        <p:spPr>
          <a:xfrm>
            <a:off x="6135400" y="2848925"/>
            <a:ext cx="2721300" cy="3575700"/>
          </a:xfrm>
          <a:prstGeom prst="roundRect">
            <a:avLst>
              <a:gd name="adj" fmla="val 0"/>
            </a:avLst>
          </a:prstGeom>
          <a:solidFill>
            <a:srgbClr val="F6F6F6"/>
          </a:solidFill>
          <a:ln w="12700" cap="flat" cmpd="sng">
            <a:solidFill>
              <a:srgbClr val="E3E3E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7" name="Google Shape;367;g3f3be2ea3b0_0_225"/>
          <p:cNvSpPr/>
          <p:nvPr/>
        </p:nvSpPr>
        <p:spPr>
          <a:xfrm>
            <a:off x="9013325" y="2848925"/>
            <a:ext cx="2721300" cy="3575700"/>
          </a:xfrm>
          <a:prstGeom prst="roundRect">
            <a:avLst>
              <a:gd name="adj" fmla="val 0"/>
            </a:avLst>
          </a:prstGeom>
          <a:solidFill>
            <a:srgbClr val="F6F6F6"/>
          </a:solidFill>
          <a:ln w="12700" cap="flat" cmpd="sng">
            <a:solidFill>
              <a:srgbClr val="E3E3E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8" name="Google Shape;368;g3f3be2ea3b0_0_225"/>
          <p:cNvSpPr/>
          <p:nvPr/>
        </p:nvSpPr>
        <p:spPr>
          <a:xfrm>
            <a:off x="685800" y="2118350"/>
            <a:ext cx="8675100" cy="3657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444444"/>
              </a:buClr>
              <a:buSzPts val="1300"/>
              <a:buFont typeface="DM Sans"/>
              <a:buNone/>
            </a:pPr>
            <a:r>
              <a:rPr lang="en-US" sz="1500" b="0" i="0" u="none" strike="noStrike" cap="none">
                <a:solidFill>
                  <a:srgbClr val="111111"/>
                </a:solidFill>
                <a:latin typeface="DM Sans"/>
                <a:ea typeface="DM Sans"/>
                <a:cs typeface="DM Sans"/>
                <a:sym typeface="DM Sans"/>
              </a:rPr>
              <a:t>A connected ecosystem designed to develop talent, technology and business in sports — integrating data, science and innovation across four strategic verticals.</a:t>
            </a: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0"/>
              </a:spcBef>
              <a:spcAft>
                <a:spcPts val="0"/>
              </a:spcAft>
              <a:buClr>
                <a:srgbClr val="444444"/>
              </a:buClr>
              <a:buSzPts val="1300"/>
              <a:buFont typeface="DM Sans"/>
              <a:buNone/>
            </a:pPr>
            <a:endParaRPr sz="1500" b="0" i="0" u="none" strike="noStrike" cap="none">
              <a:solidFill>
                <a:srgbClr val="111111"/>
              </a:solidFill>
              <a:latin typeface="DM Sans"/>
              <a:ea typeface="DM Sans"/>
              <a:cs typeface="DM Sans"/>
              <a:sym typeface="DM Sans"/>
            </a:endParaRPr>
          </a:p>
        </p:txBody>
      </p:sp>
      <p:sp>
        <p:nvSpPr>
          <p:cNvPr id="369" name="Google Shape;369;g3f3be2ea3b0_0_225"/>
          <p:cNvSpPr/>
          <p:nvPr/>
        </p:nvSpPr>
        <p:spPr>
          <a:xfrm>
            <a:off x="685800" y="1158250"/>
            <a:ext cx="11086500" cy="1005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5000"/>
              <a:buFont typeface="Barlow Semi Condensed"/>
              <a:buNone/>
            </a:pPr>
            <a:r>
              <a:rPr lang="en-US" sz="5000" b="1" i="0" u="none" strike="noStrike" cap="none">
                <a:solidFill>
                  <a:srgbClr val="111111"/>
                </a:solidFill>
                <a:latin typeface="Barlow Semi Condensed"/>
                <a:ea typeface="Barlow Semi Condensed"/>
                <a:cs typeface="Barlow Semi Condensed"/>
                <a:sym typeface="Barlow Semi Condensed"/>
              </a:rPr>
              <a:t>Activity Areas</a:t>
            </a:r>
            <a:r>
              <a:rPr lang="en-US" sz="5000" b="1" i="0" u="none" strike="noStrike" cap="none">
                <a:solidFill>
                  <a:srgbClr val="FF395F"/>
                </a:solidFill>
                <a:latin typeface="Barlow Semi Condensed"/>
                <a:ea typeface="Barlow Semi Condensed"/>
                <a:cs typeface="Barlow Semi Condensed"/>
                <a:sym typeface="Barlow Semi Condensed"/>
              </a:rPr>
              <a:t>.</a:t>
            </a:r>
            <a:endParaRPr sz="5000" b="1" i="0" u="none" strike="noStrike" cap="none">
              <a:solidFill>
                <a:srgbClr val="111111"/>
              </a:solidFill>
              <a:latin typeface="Barlow Semi Condensed"/>
              <a:ea typeface="Barlow Semi Condensed"/>
              <a:cs typeface="Barlow Semi Condensed"/>
              <a:sym typeface="Barlow Semi Condensed"/>
            </a:endParaRPr>
          </a:p>
        </p:txBody>
      </p:sp>
      <p:sp>
        <p:nvSpPr>
          <p:cNvPr id="370" name="Google Shape;370;g3f3be2ea3b0_0_225"/>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FF395F"/>
                </a:solidFill>
                <a:latin typeface="Barlow Semi Condensed"/>
                <a:ea typeface="Barlow Semi Condensed"/>
                <a:cs typeface="Barlow Semi Condensed"/>
                <a:sym typeface="Barlow Semi Condensed"/>
              </a:rPr>
              <a:t>04</a:t>
            </a:r>
            <a:r>
              <a:rPr lang="en-US" sz="1000" b="1" i="0" u="none" strike="noStrike" cap="none">
                <a:solidFill>
                  <a:srgbClr val="444444"/>
                </a:solidFill>
                <a:latin typeface="Barlow Semi Condensed"/>
                <a:ea typeface="Barlow Semi Condensed"/>
                <a:cs typeface="Barlow Semi Condensed"/>
                <a:sym typeface="Barlow Semi Condensed"/>
              </a:rPr>
              <a:t> ACTIVITY AREAS</a:t>
            </a:r>
            <a:endParaRPr sz="1000" b="1" i="0" u="none" strike="noStrike" cap="none">
              <a:solidFill>
                <a:srgbClr val="FF395F"/>
              </a:solidFill>
              <a:latin typeface="Barlow Semi Condensed"/>
              <a:ea typeface="Barlow Semi Condensed"/>
              <a:cs typeface="Barlow Semi Condensed"/>
              <a:sym typeface="Barlow Semi Condensed"/>
            </a:endParaRPr>
          </a:p>
        </p:txBody>
      </p:sp>
      <p:pic>
        <p:nvPicPr>
          <p:cNvPr id="371" name="Google Shape;371;g3f3be2ea3b0_0_225" descr="preencoded.png"/>
          <p:cNvPicPr preferRelativeResize="0"/>
          <p:nvPr/>
        </p:nvPicPr>
        <p:blipFill rotWithShape="1">
          <a:blip r:embed="rId3">
            <a:alphaModFix/>
          </a:blip>
          <a:srcRect/>
          <a:stretch/>
        </p:blipFill>
        <p:spPr>
          <a:xfrm>
            <a:off x="1495465" y="3160054"/>
            <a:ext cx="598200" cy="598200"/>
          </a:xfrm>
          <a:prstGeom prst="rect">
            <a:avLst/>
          </a:prstGeom>
          <a:noFill/>
          <a:ln>
            <a:noFill/>
          </a:ln>
        </p:spPr>
      </p:pic>
      <p:sp>
        <p:nvSpPr>
          <p:cNvPr id="372" name="Google Shape;372;g3f3be2ea3b0_0_225"/>
          <p:cNvSpPr/>
          <p:nvPr/>
        </p:nvSpPr>
        <p:spPr>
          <a:xfrm>
            <a:off x="1260765" y="4201433"/>
            <a:ext cx="1067700" cy="292500"/>
          </a:xfrm>
          <a:prstGeom prst="rect">
            <a:avLst/>
          </a:prstGeom>
          <a:noFill/>
          <a:ln>
            <a:noFill/>
          </a:ln>
        </p:spPr>
        <p:txBody>
          <a:bodyPr spcFirstLastPara="1" wrap="square" lIns="25400" tIns="25400" rIns="25400" bIns="25400" anchor="t" anchorCtr="0">
            <a:noAutofit/>
          </a:bodyPr>
          <a:lstStyle/>
          <a:p>
            <a:pPr marL="0" marR="0" lvl="0" indent="0" algn="ctr" rtl="0">
              <a:lnSpc>
                <a:spcPct val="100000"/>
              </a:lnSpc>
              <a:spcBef>
                <a:spcPts val="0"/>
              </a:spcBef>
              <a:spcAft>
                <a:spcPts val="0"/>
              </a:spcAft>
              <a:buClr>
                <a:srgbClr val="E9FF00"/>
              </a:buClr>
              <a:buSzPts val="900"/>
              <a:buFont typeface="Barlow Semi Condensed"/>
              <a:buNone/>
            </a:pPr>
            <a:r>
              <a:rPr lang="en-US" sz="2000" b="1" i="0" u="none" strike="noStrike" cap="none">
                <a:solidFill>
                  <a:srgbClr val="111111"/>
                </a:solidFill>
                <a:highlight>
                  <a:srgbClr val="E9FF00"/>
                </a:highlight>
                <a:latin typeface="Barlow Semi Condensed"/>
                <a:ea typeface="Barlow Semi Condensed"/>
                <a:cs typeface="Barlow Semi Condensed"/>
                <a:sym typeface="Barlow Semi Condensed"/>
              </a:rPr>
              <a:t>SPORTS</a:t>
            </a:r>
            <a:endParaRPr sz="2000" b="1" i="0" u="none" strike="noStrike" cap="none">
              <a:solidFill>
                <a:schemeClr val="dk1"/>
              </a:solidFill>
              <a:latin typeface="Calibri"/>
              <a:ea typeface="Calibri"/>
              <a:cs typeface="Calibri"/>
              <a:sym typeface="Calibri"/>
            </a:endParaRPr>
          </a:p>
        </p:txBody>
      </p:sp>
      <p:cxnSp>
        <p:nvCxnSpPr>
          <p:cNvPr id="373" name="Google Shape;373;g3f3be2ea3b0_0_225"/>
          <p:cNvCxnSpPr/>
          <p:nvPr/>
        </p:nvCxnSpPr>
        <p:spPr>
          <a:xfrm>
            <a:off x="3659139" y="4728081"/>
            <a:ext cx="1916400" cy="0"/>
          </a:xfrm>
          <a:prstGeom prst="straightConnector1">
            <a:avLst/>
          </a:prstGeom>
          <a:noFill/>
          <a:ln w="12700" cap="flat" cmpd="sng">
            <a:solidFill>
              <a:srgbClr val="E3E3E3"/>
            </a:solidFill>
            <a:prstDash val="solid"/>
            <a:round/>
            <a:headEnd type="none" w="sm" len="sm"/>
            <a:tailEnd type="none" w="sm" len="sm"/>
          </a:ln>
        </p:spPr>
      </p:cxnSp>
      <p:sp>
        <p:nvSpPr>
          <p:cNvPr id="374" name="Google Shape;374;g3f3be2ea3b0_0_225"/>
          <p:cNvSpPr/>
          <p:nvPr/>
        </p:nvSpPr>
        <p:spPr>
          <a:xfrm>
            <a:off x="3464150" y="5030918"/>
            <a:ext cx="2306100" cy="1106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ts val="0"/>
              </a:spcBef>
              <a:spcAft>
                <a:spcPts val="0"/>
              </a:spcAft>
              <a:buClr>
                <a:srgbClr val="444444"/>
              </a:buClr>
              <a:buSzPts val="1200"/>
              <a:buFont typeface="DM Sans"/>
              <a:buNone/>
            </a:pPr>
            <a:r>
              <a:rPr lang="en-US" sz="1500" b="0" i="0" u="none" strike="noStrike" cap="none">
                <a:solidFill>
                  <a:srgbClr val="111111"/>
                </a:solidFill>
                <a:latin typeface="DM Sans"/>
                <a:ea typeface="DM Sans"/>
                <a:cs typeface="DM Sans"/>
                <a:sym typeface="DM Sans"/>
              </a:rPr>
              <a:t>Educating and empowering the next generation of coaches, analysts and sports professionals.</a:t>
            </a:r>
            <a:endParaRPr sz="1500" b="0" i="0" u="none" strike="noStrike" cap="none">
              <a:solidFill>
                <a:srgbClr val="111111"/>
              </a:solidFill>
              <a:latin typeface="DM Sans"/>
              <a:ea typeface="DM Sans"/>
              <a:cs typeface="DM Sans"/>
              <a:sym typeface="DM Sans"/>
            </a:endParaRPr>
          </a:p>
        </p:txBody>
      </p:sp>
      <p:sp>
        <p:nvSpPr>
          <p:cNvPr id="375" name="Google Shape;375;g3f3be2ea3b0_0_225"/>
          <p:cNvSpPr/>
          <p:nvPr/>
        </p:nvSpPr>
        <p:spPr>
          <a:xfrm>
            <a:off x="3769679" y="3895733"/>
            <a:ext cx="1695600" cy="598200"/>
          </a:xfrm>
          <a:prstGeom prst="rect">
            <a:avLst/>
          </a:prstGeom>
          <a:noFill/>
          <a:ln>
            <a:noFill/>
          </a:ln>
        </p:spPr>
        <p:txBody>
          <a:bodyPr spcFirstLastPara="1" wrap="square" lIns="25400" tIns="25400" rIns="25400" bIns="25400" anchor="t" anchorCtr="0">
            <a:noAutofit/>
          </a:bodyPr>
          <a:lstStyle/>
          <a:p>
            <a:pPr marL="0" marR="0" lvl="0" indent="0" algn="ctr" rtl="0">
              <a:lnSpc>
                <a:spcPct val="100000"/>
              </a:lnSpc>
              <a:spcBef>
                <a:spcPts val="0"/>
              </a:spcBef>
              <a:spcAft>
                <a:spcPts val="0"/>
              </a:spcAft>
              <a:buClr>
                <a:srgbClr val="E9FF00"/>
              </a:buClr>
              <a:buSzPts val="900"/>
              <a:buFont typeface="Barlow Semi Condensed"/>
              <a:buNone/>
            </a:pPr>
            <a:r>
              <a:rPr lang="en-US" sz="2000" b="1" i="0" u="none" strike="noStrike" cap="none">
                <a:solidFill>
                  <a:srgbClr val="111111"/>
                </a:solidFill>
                <a:highlight>
                  <a:srgbClr val="E9FF00"/>
                </a:highlight>
                <a:latin typeface="Barlow Semi Condensed"/>
                <a:ea typeface="Barlow Semi Condensed"/>
                <a:cs typeface="Barlow Semi Condensed"/>
                <a:sym typeface="Barlow Semi Condensed"/>
              </a:rPr>
              <a:t>TALENT DEVELOPMENT</a:t>
            </a:r>
            <a:endParaRPr sz="2000" b="1" i="0" u="none" strike="noStrike" cap="none">
              <a:solidFill>
                <a:schemeClr val="dk1"/>
              </a:solidFill>
              <a:latin typeface="Calibri"/>
              <a:ea typeface="Calibri"/>
              <a:cs typeface="Calibri"/>
              <a:sym typeface="Calibri"/>
            </a:endParaRPr>
          </a:p>
        </p:txBody>
      </p:sp>
      <p:cxnSp>
        <p:nvCxnSpPr>
          <p:cNvPr id="376" name="Google Shape;376;g3f3be2ea3b0_0_225"/>
          <p:cNvCxnSpPr/>
          <p:nvPr/>
        </p:nvCxnSpPr>
        <p:spPr>
          <a:xfrm>
            <a:off x="6535614" y="4728081"/>
            <a:ext cx="1916400" cy="0"/>
          </a:xfrm>
          <a:prstGeom prst="straightConnector1">
            <a:avLst/>
          </a:prstGeom>
          <a:noFill/>
          <a:ln w="12700" cap="flat" cmpd="sng">
            <a:solidFill>
              <a:srgbClr val="E3E3E3"/>
            </a:solidFill>
            <a:prstDash val="solid"/>
            <a:round/>
            <a:headEnd type="none" w="sm" len="sm"/>
            <a:tailEnd type="none" w="sm" len="sm"/>
          </a:ln>
        </p:spPr>
      </p:cxnSp>
      <p:sp>
        <p:nvSpPr>
          <p:cNvPr id="377" name="Google Shape;377;g3f3be2ea3b0_0_225"/>
          <p:cNvSpPr/>
          <p:nvPr/>
        </p:nvSpPr>
        <p:spPr>
          <a:xfrm>
            <a:off x="6375829" y="5030911"/>
            <a:ext cx="2235900" cy="1106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ts val="0"/>
              </a:spcBef>
              <a:spcAft>
                <a:spcPts val="0"/>
              </a:spcAft>
              <a:buClr>
                <a:srgbClr val="444444"/>
              </a:buClr>
              <a:buSzPts val="1200"/>
              <a:buFont typeface="DM Sans"/>
              <a:buNone/>
            </a:pPr>
            <a:r>
              <a:rPr lang="en-US" sz="1500" b="0" i="0" u="none" strike="noStrike" cap="none">
                <a:solidFill>
                  <a:srgbClr val="111111"/>
                </a:solidFill>
                <a:latin typeface="DM Sans"/>
                <a:ea typeface="DM Sans"/>
                <a:cs typeface="DM Sans"/>
                <a:sym typeface="DM Sans"/>
              </a:rPr>
              <a:t>Enhancing athletic performance through science, data and integrated health monitoring.</a:t>
            </a:r>
            <a:endParaRPr sz="1500" b="0" i="0" u="none" strike="noStrike" cap="none">
              <a:solidFill>
                <a:srgbClr val="111111"/>
              </a:solidFill>
              <a:latin typeface="DM Sans"/>
              <a:ea typeface="DM Sans"/>
              <a:cs typeface="DM Sans"/>
              <a:sym typeface="DM Sans"/>
            </a:endParaRPr>
          </a:p>
        </p:txBody>
      </p:sp>
      <p:sp>
        <p:nvSpPr>
          <p:cNvPr id="378" name="Google Shape;378;g3f3be2ea3b0_0_225"/>
          <p:cNvSpPr/>
          <p:nvPr/>
        </p:nvSpPr>
        <p:spPr>
          <a:xfrm>
            <a:off x="6535604" y="3895733"/>
            <a:ext cx="1916700" cy="598200"/>
          </a:xfrm>
          <a:prstGeom prst="rect">
            <a:avLst/>
          </a:prstGeom>
          <a:noFill/>
          <a:ln>
            <a:noFill/>
          </a:ln>
        </p:spPr>
        <p:txBody>
          <a:bodyPr spcFirstLastPara="1" wrap="square" lIns="25400" tIns="25400" rIns="25400" bIns="25400" anchor="t" anchorCtr="0">
            <a:noAutofit/>
          </a:bodyPr>
          <a:lstStyle/>
          <a:p>
            <a:pPr marL="0" marR="0" lvl="0" indent="0" algn="ctr" rtl="0">
              <a:lnSpc>
                <a:spcPct val="100000"/>
              </a:lnSpc>
              <a:spcBef>
                <a:spcPts val="0"/>
              </a:spcBef>
              <a:spcAft>
                <a:spcPts val="0"/>
              </a:spcAft>
              <a:buClr>
                <a:srgbClr val="E9FF00"/>
              </a:buClr>
              <a:buSzPts val="900"/>
              <a:buFont typeface="Barlow Semi Condensed"/>
              <a:buNone/>
            </a:pPr>
            <a:r>
              <a:rPr lang="en-US" sz="2000" b="1" i="0" u="none" strike="noStrike" cap="none">
                <a:solidFill>
                  <a:srgbClr val="111111"/>
                </a:solidFill>
                <a:highlight>
                  <a:srgbClr val="E9FF00"/>
                </a:highlight>
                <a:latin typeface="Barlow Semi Condensed"/>
                <a:ea typeface="Barlow Semi Condensed"/>
                <a:cs typeface="Barlow Semi Condensed"/>
                <a:sym typeface="Barlow Semi Condensed"/>
              </a:rPr>
              <a:t>ATHLETE HEALTH &amp; PERFORMANCE</a:t>
            </a:r>
            <a:endParaRPr sz="2000" b="1" i="0" u="none" strike="noStrike" cap="none">
              <a:solidFill>
                <a:schemeClr val="dk1"/>
              </a:solidFill>
              <a:latin typeface="Calibri"/>
              <a:ea typeface="Calibri"/>
              <a:cs typeface="Calibri"/>
              <a:sym typeface="Calibri"/>
            </a:endParaRPr>
          </a:p>
        </p:txBody>
      </p:sp>
      <p:cxnSp>
        <p:nvCxnSpPr>
          <p:cNvPr id="379" name="Google Shape;379;g3f3be2ea3b0_0_225"/>
          <p:cNvCxnSpPr/>
          <p:nvPr/>
        </p:nvCxnSpPr>
        <p:spPr>
          <a:xfrm>
            <a:off x="9412089" y="4728081"/>
            <a:ext cx="1916400" cy="0"/>
          </a:xfrm>
          <a:prstGeom prst="straightConnector1">
            <a:avLst/>
          </a:prstGeom>
          <a:noFill/>
          <a:ln w="12700" cap="flat" cmpd="sng">
            <a:solidFill>
              <a:srgbClr val="E3E3E3"/>
            </a:solidFill>
            <a:prstDash val="solid"/>
            <a:round/>
            <a:headEnd type="none" w="sm" len="sm"/>
            <a:tailEnd type="none" w="sm" len="sm"/>
          </a:ln>
        </p:spPr>
      </p:cxnSp>
      <p:sp>
        <p:nvSpPr>
          <p:cNvPr id="380" name="Google Shape;380;g3f3be2ea3b0_0_225"/>
          <p:cNvSpPr/>
          <p:nvPr/>
        </p:nvSpPr>
        <p:spPr>
          <a:xfrm>
            <a:off x="9320654" y="5030911"/>
            <a:ext cx="2099100" cy="1106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ts val="0"/>
              </a:spcBef>
              <a:spcAft>
                <a:spcPts val="0"/>
              </a:spcAft>
              <a:buClr>
                <a:srgbClr val="444444"/>
              </a:buClr>
              <a:buSzPts val="1200"/>
              <a:buFont typeface="DM Sans"/>
              <a:buNone/>
            </a:pPr>
            <a:r>
              <a:rPr lang="en-US" sz="1500" b="0" i="0" u="none" strike="noStrike" cap="none">
                <a:solidFill>
                  <a:srgbClr val="111111"/>
                </a:solidFill>
                <a:latin typeface="DM Sans"/>
                <a:ea typeface="DM Sans"/>
                <a:cs typeface="DM Sans"/>
                <a:sym typeface="DM Sans"/>
              </a:rPr>
              <a:t>Connecting fans, athletes and brands through immersive and digital experiences.</a:t>
            </a:r>
            <a:endParaRPr sz="1500" b="0" i="0" u="none" strike="noStrike" cap="none">
              <a:solidFill>
                <a:srgbClr val="111111"/>
              </a:solidFill>
              <a:latin typeface="DM Sans"/>
              <a:ea typeface="DM Sans"/>
              <a:cs typeface="DM Sans"/>
              <a:sym typeface="DM Sans"/>
            </a:endParaRPr>
          </a:p>
        </p:txBody>
      </p:sp>
      <p:sp>
        <p:nvSpPr>
          <p:cNvPr id="381" name="Google Shape;381;g3f3be2ea3b0_0_225"/>
          <p:cNvSpPr/>
          <p:nvPr/>
        </p:nvSpPr>
        <p:spPr>
          <a:xfrm>
            <a:off x="9449154" y="3895733"/>
            <a:ext cx="1842600" cy="598200"/>
          </a:xfrm>
          <a:prstGeom prst="rect">
            <a:avLst/>
          </a:prstGeom>
          <a:noFill/>
          <a:ln>
            <a:noFill/>
          </a:ln>
        </p:spPr>
        <p:txBody>
          <a:bodyPr spcFirstLastPara="1" wrap="square" lIns="25400" tIns="25400" rIns="25400" bIns="25400" anchor="t" anchorCtr="0">
            <a:noAutofit/>
          </a:bodyPr>
          <a:lstStyle/>
          <a:p>
            <a:pPr marL="0" marR="0" lvl="0" indent="0" algn="ctr" rtl="0">
              <a:lnSpc>
                <a:spcPct val="100000"/>
              </a:lnSpc>
              <a:spcBef>
                <a:spcPts val="0"/>
              </a:spcBef>
              <a:spcAft>
                <a:spcPts val="0"/>
              </a:spcAft>
              <a:buClr>
                <a:srgbClr val="E9FF00"/>
              </a:buClr>
              <a:buSzPts val="900"/>
              <a:buFont typeface="Barlow Semi Condensed"/>
              <a:buNone/>
            </a:pPr>
            <a:r>
              <a:rPr lang="en-US" sz="2000" b="1" i="0" u="none" strike="noStrike" cap="none">
                <a:solidFill>
                  <a:srgbClr val="111111"/>
                </a:solidFill>
                <a:highlight>
                  <a:srgbClr val="E9FF00"/>
                </a:highlight>
                <a:latin typeface="Barlow Semi Condensed"/>
                <a:ea typeface="Barlow Semi Condensed"/>
                <a:cs typeface="Barlow Semi Condensed"/>
                <a:sym typeface="Barlow Semi Condensed"/>
              </a:rPr>
              <a:t>SPORTS ENTERTAINMENT</a:t>
            </a:r>
            <a:endParaRPr sz="2000" b="1" i="0" u="none" strike="noStrike" cap="none">
              <a:solidFill>
                <a:schemeClr val="dk1"/>
              </a:solidFill>
              <a:latin typeface="Calibri"/>
              <a:ea typeface="Calibri"/>
              <a:cs typeface="Calibri"/>
              <a:sym typeface="Calibri"/>
            </a:endParaRPr>
          </a:p>
        </p:txBody>
      </p:sp>
      <p:pic>
        <p:nvPicPr>
          <p:cNvPr id="382" name="Google Shape;382;g3f3be2ea3b0_0_225" descr="preencoded.png"/>
          <p:cNvPicPr preferRelativeResize="0"/>
          <p:nvPr/>
        </p:nvPicPr>
        <p:blipFill rotWithShape="1">
          <a:blip r:embed="rId4">
            <a:alphaModFix/>
          </a:blip>
          <a:srcRect/>
          <a:stretch/>
        </p:blipFill>
        <p:spPr>
          <a:xfrm>
            <a:off x="10049704" y="3139804"/>
            <a:ext cx="638700" cy="638700"/>
          </a:xfrm>
          <a:prstGeom prst="rect">
            <a:avLst/>
          </a:prstGeom>
          <a:noFill/>
          <a:ln>
            <a:noFill/>
          </a:ln>
        </p:spPr>
      </p:pic>
      <p:pic>
        <p:nvPicPr>
          <p:cNvPr id="383" name="Google Shape;383;g3f3be2ea3b0_0_225" descr="preencoded.png"/>
          <p:cNvPicPr preferRelativeResize="0"/>
          <p:nvPr/>
        </p:nvPicPr>
        <p:blipFill rotWithShape="1">
          <a:blip r:embed="rId5">
            <a:alphaModFix/>
          </a:blip>
          <a:srcRect/>
          <a:stretch/>
        </p:blipFill>
        <p:spPr>
          <a:xfrm>
            <a:off x="4267979" y="3115154"/>
            <a:ext cx="698700" cy="698700"/>
          </a:xfrm>
          <a:prstGeom prst="rect">
            <a:avLst/>
          </a:prstGeom>
          <a:noFill/>
          <a:ln>
            <a:noFill/>
          </a:ln>
        </p:spPr>
      </p:pic>
      <p:pic>
        <p:nvPicPr>
          <p:cNvPr id="384" name="Google Shape;384;g3f3be2ea3b0_0_225" descr="preencoded.png"/>
          <p:cNvPicPr preferRelativeResize="0"/>
          <p:nvPr/>
        </p:nvPicPr>
        <p:blipFill rotWithShape="1">
          <a:blip r:embed="rId6">
            <a:alphaModFix/>
          </a:blip>
          <a:srcRect/>
          <a:stretch/>
        </p:blipFill>
        <p:spPr>
          <a:xfrm>
            <a:off x="7215529" y="3186228"/>
            <a:ext cx="556550" cy="5565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89"/>
        <p:cNvGrpSpPr/>
        <p:nvPr/>
      </p:nvGrpSpPr>
      <p:grpSpPr>
        <a:xfrm>
          <a:off x="0" y="0"/>
          <a:ext cx="0" cy="0"/>
          <a:chOff x="0" y="0"/>
          <a:chExt cx="0" cy="0"/>
        </a:xfrm>
      </p:grpSpPr>
      <p:pic>
        <p:nvPicPr>
          <p:cNvPr id="390" name="Google Shape;390;g3f3be2ea3b0_0_252"/>
          <p:cNvPicPr preferRelativeResize="0"/>
          <p:nvPr/>
        </p:nvPicPr>
        <p:blipFill rotWithShape="1">
          <a:blip r:embed="rId3">
            <a:alphaModFix/>
          </a:blip>
          <a:srcRect l="22952" r="8329"/>
          <a:stretch/>
        </p:blipFill>
        <p:spPr>
          <a:xfrm>
            <a:off x="7780975" y="1249675"/>
            <a:ext cx="3455898" cy="5029202"/>
          </a:xfrm>
          <a:prstGeom prst="rect">
            <a:avLst/>
          </a:prstGeom>
          <a:noFill/>
          <a:ln w="9525" cap="flat" cmpd="sng">
            <a:solidFill>
              <a:srgbClr val="555555"/>
            </a:solidFill>
            <a:prstDash val="solid"/>
            <a:round/>
            <a:headEnd type="none" w="sm" len="sm"/>
            <a:tailEnd type="none" w="sm" len="sm"/>
          </a:ln>
        </p:spPr>
      </p:pic>
      <p:cxnSp>
        <p:nvCxnSpPr>
          <p:cNvPr id="391" name="Google Shape;391;g3f3be2ea3b0_0_252"/>
          <p:cNvCxnSpPr/>
          <p:nvPr/>
        </p:nvCxnSpPr>
        <p:spPr>
          <a:xfrm>
            <a:off x="457200" y="777240"/>
            <a:ext cx="11277300" cy="0"/>
          </a:xfrm>
          <a:prstGeom prst="straightConnector1">
            <a:avLst/>
          </a:prstGeom>
          <a:noFill/>
          <a:ln w="9525" cap="flat" cmpd="sng">
            <a:solidFill>
              <a:srgbClr val="E3E3E3"/>
            </a:solidFill>
            <a:prstDash val="solid"/>
            <a:round/>
            <a:headEnd type="none" w="sm" len="sm"/>
            <a:tailEnd type="none" w="sm" len="sm"/>
          </a:ln>
        </p:spPr>
      </p:cxnSp>
      <p:pic>
        <p:nvPicPr>
          <p:cNvPr id="392" name="Google Shape;392;g3f3be2ea3b0_0_252" title="arrow_salmon.png"/>
          <p:cNvPicPr preferRelativeResize="0"/>
          <p:nvPr/>
        </p:nvPicPr>
        <p:blipFill rotWithShape="1">
          <a:blip r:embed="rId4">
            <a:alphaModFix/>
          </a:blip>
          <a:srcRect/>
          <a:stretch/>
        </p:blipFill>
        <p:spPr>
          <a:xfrm>
            <a:off x="10897851" y="5004250"/>
            <a:ext cx="836701" cy="1063649"/>
          </a:xfrm>
          <a:prstGeom prst="rect">
            <a:avLst/>
          </a:prstGeom>
          <a:noFill/>
          <a:ln>
            <a:noFill/>
          </a:ln>
        </p:spPr>
      </p:pic>
      <p:sp>
        <p:nvSpPr>
          <p:cNvPr id="393" name="Google Shape;393;g3f3be2ea3b0_0_252"/>
          <p:cNvSpPr/>
          <p:nvPr/>
        </p:nvSpPr>
        <p:spPr>
          <a:xfrm>
            <a:off x="685800" y="2210425"/>
            <a:ext cx="6531600" cy="4033200"/>
          </a:xfrm>
          <a:prstGeom prst="rect">
            <a:avLst/>
          </a:prstGeom>
          <a:noFill/>
          <a:ln>
            <a:noFill/>
          </a:ln>
        </p:spPr>
        <p:txBody>
          <a:bodyPr spcFirstLastPara="1" wrap="square" lIns="25400" tIns="25400" rIns="25400" bIns="25400" anchor="t" anchorCtr="0">
            <a:noAutofit/>
          </a:bodyPr>
          <a:lstStyle/>
          <a:p>
            <a:pPr marL="0" marR="0" lvl="0" indent="0" algn="l" rtl="0">
              <a:lnSpc>
                <a:spcPct val="115000"/>
              </a:lnSpc>
              <a:spcBef>
                <a:spcPts val="1200"/>
              </a:spcBef>
              <a:spcAft>
                <a:spcPts val="0"/>
              </a:spcAft>
              <a:buClr>
                <a:schemeClr val="dk1"/>
              </a:buClr>
              <a:buSzPts val="1100"/>
              <a:buFont typeface="Arial"/>
              <a:buNone/>
            </a:pPr>
            <a:r>
              <a:rPr lang="en-US" sz="1600" b="0" i="0" u="none" strike="noStrike" cap="none">
                <a:solidFill>
                  <a:srgbClr val="FF395F"/>
                </a:solidFill>
                <a:latin typeface="DM Sans"/>
                <a:ea typeface="DM Sans"/>
                <a:cs typeface="DM Sans"/>
                <a:sym typeface="DM Sans"/>
              </a:rPr>
              <a:t>● </a:t>
            </a:r>
            <a:r>
              <a:rPr lang="en-US" sz="1500" b="0" i="0" u="none" strike="noStrike" cap="none">
                <a:solidFill>
                  <a:srgbClr val="111111"/>
                </a:solidFill>
                <a:latin typeface="DM Sans"/>
                <a:ea typeface="DM Sans"/>
                <a:cs typeface="DM Sans"/>
                <a:sym typeface="DM Sans"/>
              </a:rPr>
              <a:t>Infrastructure and training facilities (indoor and outdoor), training equipment (wearables and beyond) and training technologies that power the physical and technical development of athletes.</a:t>
            </a: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200"/>
              </a:spcBef>
              <a:spcAft>
                <a:spcPts val="0"/>
              </a:spcAft>
              <a:buClr>
                <a:schemeClr val="dk1"/>
              </a:buClr>
              <a:buSzPts val="1100"/>
              <a:buFont typeface="Arial"/>
              <a:buNone/>
            </a:pPr>
            <a:r>
              <a:rPr lang="en-US" sz="1600" b="0" i="0" u="none" strike="noStrike" cap="none">
                <a:solidFill>
                  <a:srgbClr val="FF395F"/>
                </a:solidFill>
                <a:latin typeface="DM Sans"/>
                <a:ea typeface="DM Sans"/>
                <a:cs typeface="DM Sans"/>
                <a:sym typeface="DM Sans"/>
              </a:rPr>
              <a:t>● </a:t>
            </a:r>
            <a:r>
              <a:rPr lang="en-US" sz="1500" b="0" i="0" u="none" strike="noStrike" cap="none">
                <a:solidFill>
                  <a:srgbClr val="111111"/>
                </a:solidFill>
                <a:latin typeface="DM Sans"/>
                <a:ea typeface="DM Sans"/>
                <a:cs typeface="DM Sans"/>
                <a:sym typeface="DM Sans"/>
              </a:rPr>
              <a:t>Software solutions, management platforms and applications for clubs and academies, scouting and performance analysis technologies, e-commerce and marketplaces for sports products, and solutions for sports event management.</a:t>
            </a: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200"/>
              </a:spcBef>
              <a:spcAft>
                <a:spcPts val="0"/>
              </a:spcAft>
              <a:buClr>
                <a:schemeClr val="dk1"/>
              </a:buClr>
              <a:buSzPts val="1100"/>
              <a:buFont typeface="Arial"/>
              <a:buNone/>
            </a:pPr>
            <a:r>
              <a:rPr lang="en-US" sz="1600" b="0" i="0" u="none" strike="noStrike" cap="none">
                <a:solidFill>
                  <a:srgbClr val="FF395F"/>
                </a:solidFill>
                <a:latin typeface="DM Sans"/>
                <a:ea typeface="DM Sans"/>
                <a:cs typeface="DM Sans"/>
                <a:sym typeface="DM Sans"/>
              </a:rPr>
              <a:t>● </a:t>
            </a:r>
            <a:r>
              <a:rPr lang="en-US" sz="1500" b="0" i="0" u="none" strike="noStrike" cap="none">
                <a:solidFill>
                  <a:srgbClr val="111111"/>
                </a:solidFill>
                <a:latin typeface="DM Sans"/>
                <a:ea typeface="DM Sans"/>
                <a:cs typeface="DM Sans"/>
                <a:sym typeface="DM Sans"/>
              </a:rPr>
              <a:t>Data collection and analytics systems, and tools for monitoring technical, tactical, and physiological development, as well as performance and training evolution across age categories.</a:t>
            </a: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200"/>
              </a:spcBef>
              <a:spcAft>
                <a:spcPts val="1000"/>
              </a:spcAft>
              <a:buClr>
                <a:srgbClr val="333333"/>
              </a:buClr>
              <a:buSzPts val="2175"/>
              <a:buFont typeface="Barlow Semi Condensed"/>
              <a:buNone/>
            </a:pPr>
            <a:endParaRPr sz="1500" b="0" i="0" u="none" strike="noStrike" cap="none">
              <a:solidFill>
                <a:srgbClr val="111111"/>
              </a:solidFill>
              <a:latin typeface="DM Sans"/>
              <a:ea typeface="DM Sans"/>
              <a:cs typeface="DM Sans"/>
              <a:sym typeface="DM Sans"/>
            </a:endParaRPr>
          </a:p>
        </p:txBody>
      </p:sp>
      <p:sp>
        <p:nvSpPr>
          <p:cNvPr id="394" name="Google Shape;394;g3f3be2ea3b0_0_252"/>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FF395F"/>
                </a:solidFill>
                <a:latin typeface="Barlow Semi Condensed"/>
                <a:ea typeface="Barlow Semi Condensed"/>
                <a:cs typeface="Barlow Semi Condensed"/>
                <a:sym typeface="Barlow Semi Condensed"/>
              </a:rPr>
              <a:t>04</a:t>
            </a:r>
            <a:r>
              <a:rPr lang="en-US" sz="1000" b="1" i="0" u="none" strike="noStrike" cap="none">
                <a:solidFill>
                  <a:srgbClr val="444444"/>
                </a:solidFill>
                <a:latin typeface="Barlow Semi Condensed"/>
                <a:ea typeface="Barlow Semi Condensed"/>
                <a:cs typeface="Barlow Semi Condensed"/>
                <a:sym typeface="Barlow Semi Condensed"/>
              </a:rPr>
              <a:t> ACTIVITY AREAS</a:t>
            </a:r>
            <a:endParaRPr sz="1000" b="1" i="0" u="none" strike="noStrike" cap="none">
              <a:solidFill>
                <a:srgbClr val="FF395F"/>
              </a:solidFill>
              <a:latin typeface="Barlow Semi Condensed"/>
              <a:ea typeface="Barlow Semi Condensed"/>
              <a:cs typeface="Barlow Semi Condensed"/>
              <a:sym typeface="Barlow Semi Condensed"/>
            </a:endParaRPr>
          </a:p>
        </p:txBody>
      </p:sp>
      <p:sp>
        <p:nvSpPr>
          <p:cNvPr id="395" name="Google Shape;395;g3f3be2ea3b0_0_252"/>
          <p:cNvSpPr/>
          <p:nvPr/>
        </p:nvSpPr>
        <p:spPr>
          <a:xfrm>
            <a:off x="685800" y="1158250"/>
            <a:ext cx="11086500" cy="1005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5000"/>
              <a:buFont typeface="Barlow Semi Condensed"/>
              <a:buNone/>
            </a:pPr>
            <a:r>
              <a:rPr lang="en-US" sz="5000" b="1" i="0" u="none" strike="noStrike" cap="none">
                <a:solidFill>
                  <a:srgbClr val="111111"/>
                </a:solidFill>
                <a:latin typeface="Barlow Semi Condensed"/>
                <a:ea typeface="Barlow Semi Condensed"/>
                <a:cs typeface="Barlow Semi Condensed"/>
                <a:sym typeface="Barlow Semi Condensed"/>
              </a:rPr>
              <a:t>Sports</a:t>
            </a:r>
            <a:r>
              <a:rPr lang="en-US" sz="5000" b="1" i="0" u="none" strike="noStrike" cap="none">
                <a:solidFill>
                  <a:srgbClr val="FF395F"/>
                </a:solidFill>
                <a:latin typeface="Barlow Semi Condensed"/>
                <a:ea typeface="Barlow Semi Condensed"/>
                <a:cs typeface="Barlow Semi Condensed"/>
                <a:sym typeface="Barlow Semi Condensed"/>
              </a:rPr>
              <a:t>.</a:t>
            </a:r>
            <a:endParaRPr sz="5000" b="1" i="0" u="none" strike="noStrike" cap="none">
              <a:solidFill>
                <a:srgbClr val="111111"/>
              </a:solidFill>
              <a:latin typeface="Barlow Semi Condensed"/>
              <a:ea typeface="Barlow Semi Condensed"/>
              <a:cs typeface="Barlow Semi Condensed"/>
              <a:sym typeface="Barlow Semi Condensed"/>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00"/>
        <p:cNvGrpSpPr/>
        <p:nvPr/>
      </p:nvGrpSpPr>
      <p:grpSpPr>
        <a:xfrm>
          <a:off x="0" y="0"/>
          <a:ext cx="0" cy="0"/>
          <a:chOff x="0" y="0"/>
          <a:chExt cx="0" cy="0"/>
        </a:xfrm>
      </p:grpSpPr>
      <p:sp>
        <p:nvSpPr>
          <p:cNvPr id="401" name="Google Shape;401;g3f3be2ea3b0_0_262"/>
          <p:cNvSpPr/>
          <p:nvPr/>
        </p:nvSpPr>
        <p:spPr>
          <a:xfrm>
            <a:off x="8598200" y="1249675"/>
            <a:ext cx="3136500" cy="5029200"/>
          </a:xfrm>
          <a:prstGeom prst="rect">
            <a:avLst/>
          </a:prstGeom>
          <a:solidFill>
            <a:srgbClr val="F6F6F6"/>
          </a:solidFill>
          <a:ln w="9525" cap="flat" cmpd="sng">
            <a:solidFill>
              <a:srgbClr val="E3E3E3"/>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555555"/>
              </a:buClr>
              <a:buSzPts val="1400"/>
              <a:buFont typeface="Barlow Semi Condensed"/>
              <a:buNone/>
            </a:pPr>
            <a:endParaRPr sz="1400" b="0" i="0" u="none" strike="noStrike" cap="none">
              <a:solidFill>
                <a:schemeClr val="dk1"/>
              </a:solidFill>
              <a:latin typeface="Calibri"/>
              <a:ea typeface="Calibri"/>
              <a:cs typeface="Calibri"/>
              <a:sym typeface="Calibri"/>
            </a:endParaRPr>
          </a:p>
        </p:txBody>
      </p:sp>
      <p:sp>
        <p:nvSpPr>
          <p:cNvPr id="402" name="Google Shape;402;g3f3be2ea3b0_0_262"/>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FF395F"/>
                </a:solidFill>
                <a:latin typeface="Barlow Semi Condensed"/>
                <a:ea typeface="Barlow Semi Condensed"/>
                <a:cs typeface="Barlow Semi Condensed"/>
                <a:sym typeface="Barlow Semi Condensed"/>
              </a:rPr>
              <a:t>04</a:t>
            </a:r>
            <a:r>
              <a:rPr lang="en-US" sz="1000" b="1" i="0" u="none" strike="noStrike" cap="none">
                <a:solidFill>
                  <a:srgbClr val="444444"/>
                </a:solidFill>
                <a:latin typeface="Barlow Semi Condensed"/>
                <a:ea typeface="Barlow Semi Condensed"/>
                <a:cs typeface="Barlow Semi Condensed"/>
                <a:sym typeface="Barlow Semi Condensed"/>
              </a:rPr>
              <a:t> ACTIVITY AREAS</a:t>
            </a:r>
            <a:endParaRPr sz="1000" b="1" i="0" u="none" strike="noStrike" cap="none">
              <a:solidFill>
                <a:srgbClr val="FF395F"/>
              </a:solidFill>
              <a:latin typeface="Barlow Semi Condensed"/>
              <a:ea typeface="Barlow Semi Condensed"/>
              <a:cs typeface="Barlow Semi Condensed"/>
              <a:sym typeface="Barlow Semi Condensed"/>
            </a:endParaRPr>
          </a:p>
        </p:txBody>
      </p:sp>
      <p:sp>
        <p:nvSpPr>
          <p:cNvPr id="403" name="Google Shape;403;g3f3be2ea3b0_0_262"/>
          <p:cNvSpPr/>
          <p:nvPr/>
        </p:nvSpPr>
        <p:spPr>
          <a:xfrm>
            <a:off x="685800" y="2219783"/>
            <a:ext cx="333900" cy="35175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444444"/>
              </a:buClr>
              <a:buSzPts val="1300"/>
              <a:buFont typeface="DM Sans"/>
              <a:buNone/>
            </a:pPr>
            <a:r>
              <a:rPr lang="en-US" sz="1500" b="0" i="0" u="none" strike="noStrike" cap="none">
                <a:solidFill>
                  <a:srgbClr val="FF395F"/>
                </a:solidFill>
                <a:latin typeface="DM Sans"/>
                <a:ea typeface="DM Sans"/>
                <a:cs typeface="DM Sans"/>
                <a:sym typeface="DM Sans"/>
              </a:rPr>
              <a:t>●</a:t>
            </a:r>
            <a:br>
              <a:rPr lang="en-US" sz="1500" b="0" i="0" u="none" strike="noStrike" cap="none">
                <a:solidFill>
                  <a:srgbClr val="FF395F"/>
                </a:solidFill>
                <a:latin typeface="DM Sans"/>
                <a:ea typeface="DM Sans"/>
                <a:cs typeface="DM Sans"/>
                <a:sym typeface="DM Sans"/>
              </a:rPr>
            </a:br>
            <a:endParaRPr sz="1500" b="0" i="0" u="none" strike="noStrike" cap="none">
              <a:solidFill>
                <a:srgbClr val="FF395F"/>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500" b="0" i="0" u="none" strike="noStrike" cap="none">
                <a:solidFill>
                  <a:srgbClr val="FF395F"/>
                </a:solidFill>
                <a:latin typeface="DM Sans"/>
                <a:ea typeface="DM Sans"/>
                <a:cs typeface="DM Sans"/>
                <a:sym typeface="DM Sans"/>
              </a:rPr>
              <a:t>●</a:t>
            </a:r>
            <a:br>
              <a:rPr lang="en-US" sz="1500" b="0" i="0" u="none" strike="noStrike" cap="none">
                <a:solidFill>
                  <a:srgbClr val="FF395F"/>
                </a:solidFill>
                <a:latin typeface="DM Sans"/>
                <a:ea typeface="DM Sans"/>
                <a:cs typeface="DM Sans"/>
                <a:sym typeface="DM Sans"/>
              </a:rPr>
            </a:br>
            <a:endParaRPr sz="1500" b="0" i="0" u="none" strike="noStrike" cap="none">
              <a:solidFill>
                <a:srgbClr val="FF395F"/>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500" b="0" i="0" u="none" strike="noStrike" cap="none">
                <a:solidFill>
                  <a:srgbClr val="FF395F"/>
                </a:solidFill>
                <a:latin typeface="DM Sans"/>
                <a:ea typeface="DM Sans"/>
                <a:cs typeface="DM Sans"/>
                <a:sym typeface="DM Sans"/>
              </a:rPr>
              <a:t>●</a:t>
            </a:r>
            <a:br>
              <a:rPr lang="en-US" sz="1500" b="0" i="0" u="none" strike="noStrike" cap="none">
                <a:solidFill>
                  <a:srgbClr val="FF395F"/>
                </a:solidFill>
                <a:latin typeface="DM Sans"/>
                <a:ea typeface="DM Sans"/>
                <a:cs typeface="DM Sans"/>
                <a:sym typeface="DM Sans"/>
              </a:rPr>
            </a:br>
            <a:endParaRPr sz="1500" b="0" i="0" u="none" strike="noStrike" cap="none">
              <a:solidFill>
                <a:srgbClr val="FF395F"/>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500" b="0" i="0" u="none" strike="noStrike" cap="none">
                <a:solidFill>
                  <a:srgbClr val="FF395F"/>
                </a:solidFill>
                <a:latin typeface="DM Sans"/>
                <a:ea typeface="DM Sans"/>
                <a:cs typeface="DM Sans"/>
                <a:sym typeface="DM Sans"/>
              </a:rPr>
              <a:t>●</a:t>
            </a:r>
            <a:br>
              <a:rPr lang="en-US" sz="1500" b="0" i="0" u="none" strike="noStrike" cap="none">
                <a:solidFill>
                  <a:srgbClr val="FF395F"/>
                </a:solidFill>
                <a:latin typeface="DM Sans"/>
                <a:ea typeface="DM Sans"/>
                <a:cs typeface="DM Sans"/>
                <a:sym typeface="DM Sans"/>
              </a:rPr>
            </a:br>
            <a:br>
              <a:rPr lang="en-US" sz="1500" b="0" i="0" u="none" strike="noStrike" cap="none">
                <a:solidFill>
                  <a:srgbClr val="FF395F"/>
                </a:solidFill>
                <a:latin typeface="DM Sans"/>
                <a:ea typeface="DM Sans"/>
                <a:cs typeface="DM Sans"/>
                <a:sym typeface="DM Sans"/>
              </a:rPr>
            </a:br>
            <a:endParaRPr sz="1500" b="0" i="0" u="none" strike="noStrike" cap="none">
              <a:solidFill>
                <a:srgbClr val="FF395F"/>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500" b="0" i="0" u="none" strike="noStrike" cap="none">
                <a:solidFill>
                  <a:srgbClr val="FF395F"/>
                </a:solidFill>
                <a:latin typeface="DM Sans"/>
                <a:ea typeface="DM Sans"/>
                <a:cs typeface="DM Sans"/>
                <a:sym typeface="DM Sans"/>
              </a:rPr>
              <a:t>●</a:t>
            </a:r>
            <a:br>
              <a:rPr lang="en-US" sz="1500" b="0" i="0" u="none" strike="noStrike" cap="none">
                <a:solidFill>
                  <a:srgbClr val="FF395F"/>
                </a:solidFill>
                <a:latin typeface="DM Sans"/>
                <a:ea typeface="DM Sans"/>
                <a:cs typeface="DM Sans"/>
                <a:sym typeface="DM Sans"/>
              </a:rPr>
            </a:br>
            <a:endParaRPr sz="1500" b="0" i="0" u="none" strike="noStrike" cap="none">
              <a:solidFill>
                <a:srgbClr val="FF395F"/>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500" b="0" i="0" u="none" strike="noStrike" cap="none">
                <a:solidFill>
                  <a:srgbClr val="FF395F"/>
                </a:solidFill>
                <a:latin typeface="DM Sans"/>
                <a:ea typeface="DM Sans"/>
                <a:cs typeface="DM Sans"/>
                <a:sym typeface="DM Sans"/>
              </a:rPr>
              <a:t>● </a:t>
            </a: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1000"/>
              </a:spcAft>
              <a:buClr>
                <a:srgbClr val="444444"/>
              </a:buClr>
              <a:buSzPts val="1300"/>
              <a:buFont typeface="DM Sans"/>
              <a:buNone/>
            </a:pPr>
            <a:endParaRPr sz="1500" b="0" i="0" u="none" strike="noStrike" cap="none">
              <a:solidFill>
                <a:srgbClr val="111111"/>
              </a:solidFill>
              <a:latin typeface="DM Sans"/>
              <a:ea typeface="DM Sans"/>
              <a:cs typeface="DM Sans"/>
              <a:sym typeface="DM Sans"/>
            </a:endParaRPr>
          </a:p>
        </p:txBody>
      </p:sp>
      <p:sp>
        <p:nvSpPr>
          <p:cNvPr id="404" name="Google Shape;404;g3f3be2ea3b0_0_262"/>
          <p:cNvSpPr/>
          <p:nvPr/>
        </p:nvSpPr>
        <p:spPr>
          <a:xfrm>
            <a:off x="685800" y="1150051"/>
            <a:ext cx="6660000" cy="698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5000"/>
              <a:buFont typeface="Barlow Semi Condensed"/>
              <a:buNone/>
            </a:pPr>
            <a:r>
              <a:rPr lang="en-US" sz="3000" b="1" i="0" u="none" strike="noStrike" cap="none">
                <a:solidFill>
                  <a:srgbClr val="111111"/>
                </a:solidFill>
                <a:latin typeface="Barlow Semi Condensed"/>
                <a:ea typeface="Barlow Semi Condensed"/>
                <a:cs typeface="Barlow Semi Condensed"/>
                <a:sym typeface="Barlow Semi Condensed"/>
              </a:rPr>
              <a:t>Sports</a:t>
            </a:r>
            <a:r>
              <a:rPr lang="en-US" sz="3000" b="1" i="0" u="none" strike="noStrike" cap="none">
                <a:solidFill>
                  <a:srgbClr val="FF395F"/>
                </a:solidFill>
                <a:latin typeface="Barlow Semi Condensed"/>
                <a:ea typeface="Barlow Semi Condensed"/>
                <a:cs typeface="Barlow Semi Condensed"/>
                <a:sym typeface="Barlow Semi Condensed"/>
              </a:rPr>
              <a:t>.</a:t>
            </a:r>
            <a:endParaRPr sz="3000" b="1" i="0" u="none" strike="noStrike" cap="none">
              <a:solidFill>
                <a:srgbClr val="111111"/>
              </a:solidFill>
              <a:latin typeface="Barlow Semi Condensed"/>
              <a:ea typeface="Barlow Semi Condensed"/>
              <a:cs typeface="Barlow Semi Condensed"/>
              <a:sym typeface="Barlow Semi Condensed"/>
            </a:endParaRPr>
          </a:p>
        </p:txBody>
      </p:sp>
      <p:sp>
        <p:nvSpPr>
          <p:cNvPr id="405" name="Google Shape;405;g3f3be2ea3b0_0_262"/>
          <p:cNvSpPr/>
          <p:nvPr/>
        </p:nvSpPr>
        <p:spPr>
          <a:xfrm>
            <a:off x="950350" y="2219783"/>
            <a:ext cx="7383900" cy="35175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444444"/>
              </a:buClr>
              <a:buSzPts val="1300"/>
              <a:buFont typeface="DM Sans"/>
              <a:buNone/>
            </a:pPr>
            <a:r>
              <a:rPr lang="en-US" sz="1500" b="1" i="0" u="none" strike="noStrike" cap="none">
                <a:solidFill>
                  <a:srgbClr val="111111"/>
                </a:solidFill>
                <a:latin typeface="DM Sans"/>
                <a:ea typeface="DM Sans"/>
                <a:cs typeface="DM Sans"/>
                <a:sym typeface="DM Sans"/>
              </a:rPr>
              <a:t>SportIQ Football Academy: </a:t>
            </a:r>
            <a:br>
              <a:rPr lang="en-US" sz="1500" b="1" i="0" u="none" strike="noStrike" cap="none">
                <a:solidFill>
                  <a:srgbClr val="111111"/>
                </a:solidFill>
                <a:latin typeface="DM Sans"/>
                <a:ea typeface="DM Sans"/>
                <a:cs typeface="DM Sans"/>
                <a:sym typeface="DM Sans"/>
              </a:rPr>
            </a:br>
            <a:r>
              <a:rPr lang="en-US" sz="1500" b="0" i="0" u="none" strike="noStrike" cap="none">
                <a:solidFill>
                  <a:srgbClr val="111111"/>
                </a:solidFill>
                <a:latin typeface="DM Sans"/>
                <a:ea typeface="DM Sans"/>
                <a:cs typeface="DM Sans"/>
                <a:sym typeface="DM Sans"/>
              </a:rPr>
              <a:t>Data-driven player development academy.</a:t>
            </a: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500" b="1" i="0" u="none" strike="noStrike" cap="none">
                <a:solidFill>
                  <a:srgbClr val="111111"/>
                </a:solidFill>
                <a:latin typeface="DM Sans"/>
                <a:ea typeface="DM Sans"/>
                <a:cs typeface="DM Sans"/>
                <a:sym typeface="DM Sans"/>
              </a:rPr>
              <a:t>Performance Data Platform: </a:t>
            </a:r>
            <a:br>
              <a:rPr lang="en-US" sz="1500" b="1" i="0" u="none" strike="noStrike" cap="none">
                <a:solidFill>
                  <a:srgbClr val="111111"/>
                </a:solidFill>
                <a:latin typeface="DM Sans"/>
                <a:ea typeface="DM Sans"/>
                <a:cs typeface="DM Sans"/>
                <a:sym typeface="DM Sans"/>
              </a:rPr>
            </a:br>
            <a:r>
              <a:rPr lang="en-US" sz="1500" b="0" i="0" u="none" strike="noStrike" cap="none">
                <a:solidFill>
                  <a:srgbClr val="111111"/>
                </a:solidFill>
                <a:latin typeface="DM Sans"/>
                <a:ea typeface="DM Sans"/>
                <a:cs typeface="DM Sans"/>
                <a:sym typeface="DM Sans"/>
              </a:rPr>
              <a:t>Central BI system integrating all wearable and video analytics data.</a:t>
            </a: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500" b="1" i="0" u="none" strike="noStrike" cap="none">
                <a:solidFill>
                  <a:srgbClr val="111111"/>
                </a:solidFill>
                <a:latin typeface="DM Sans"/>
                <a:ea typeface="DM Sans"/>
                <a:cs typeface="DM Sans"/>
                <a:sym typeface="DM Sans"/>
              </a:rPr>
              <a:t>Sports Events &amp; Tournaments: </a:t>
            </a:r>
            <a:br>
              <a:rPr lang="en-US" sz="1500" b="1" i="0" u="none" strike="noStrike" cap="none">
                <a:solidFill>
                  <a:srgbClr val="111111"/>
                </a:solidFill>
                <a:latin typeface="DM Sans"/>
                <a:ea typeface="DM Sans"/>
                <a:cs typeface="DM Sans"/>
                <a:sym typeface="DM Sans"/>
              </a:rPr>
            </a:br>
            <a:r>
              <a:rPr lang="en-US" sz="1500" b="0" i="0" u="none" strike="noStrike" cap="none">
                <a:solidFill>
                  <a:srgbClr val="111111"/>
                </a:solidFill>
                <a:latin typeface="DM Sans"/>
                <a:ea typeface="DM Sans"/>
                <a:cs typeface="DM Sans"/>
                <a:sym typeface="DM Sans"/>
              </a:rPr>
              <a:t>Data-powered competitions with performance analytics.</a:t>
            </a: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500" b="1" i="0" u="none" strike="noStrike" cap="none">
                <a:solidFill>
                  <a:srgbClr val="111111"/>
                </a:solidFill>
                <a:latin typeface="DM Sans"/>
                <a:ea typeface="DM Sans"/>
                <a:cs typeface="DM Sans"/>
                <a:sym typeface="DM Sans"/>
              </a:rPr>
              <a:t>SportIQ Tech Solutions: </a:t>
            </a:r>
            <a:br>
              <a:rPr lang="en-US" sz="1500" b="1" i="0" u="none" strike="noStrike" cap="none">
                <a:solidFill>
                  <a:srgbClr val="111111"/>
                </a:solidFill>
                <a:latin typeface="DM Sans"/>
                <a:ea typeface="DM Sans"/>
                <a:cs typeface="DM Sans"/>
                <a:sym typeface="DM Sans"/>
              </a:rPr>
            </a:br>
            <a:r>
              <a:rPr lang="en-US" sz="1500" b="0" i="0" u="none" strike="noStrike" cap="none">
                <a:solidFill>
                  <a:srgbClr val="111111"/>
                </a:solidFill>
                <a:latin typeface="DM Sans"/>
                <a:ea typeface="DM Sans"/>
                <a:cs typeface="DM Sans"/>
                <a:sym typeface="DM Sans"/>
              </a:rPr>
              <a:t>SaaS and digital tools for club and academy management (training, communication, scheduling, reporting).</a:t>
            </a: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500" b="1" i="0" u="none" strike="noStrike" cap="none">
                <a:solidFill>
                  <a:srgbClr val="111111"/>
                </a:solidFill>
                <a:latin typeface="DM Sans"/>
                <a:ea typeface="DM Sans"/>
                <a:cs typeface="DM Sans"/>
                <a:sym typeface="DM Sans"/>
              </a:rPr>
              <a:t>Smart Training Equipment: </a:t>
            </a:r>
            <a:br>
              <a:rPr lang="en-US" sz="1500" b="1" i="0" u="none" strike="noStrike" cap="none">
                <a:solidFill>
                  <a:srgbClr val="111111"/>
                </a:solidFill>
                <a:latin typeface="DM Sans"/>
                <a:ea typeface="DM Sans"/>
                <a:cs typeface="DM Sans"/>
                <a:sym typeface="DM Sans"/>
              </a:rPr>
            </a:br>
            <a:r>
              <a:rPr lang="en-US" sz="1500" b="0" i="0" u="none" strike="noStrike" cap="none">
                <a:solidFill>
                  <a:srgbClr val="111111"/>
                </a:solidFill>
                <a:latin typeface="DM Sans"/>
                <a:ea typeface="DM Sans"/>
                <a:cs typeface="DM Sans"/>
                <a:sym typeface="DM Sans"/>
              </a:rPr>
              <a:t>Wearables, tracking cameras, and IoT sensors for training environments.</a:t>
            </a: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500" b="1" i="0" u="none" strike="noStrike" cap="none">
                <a:solidFill>
                  <a:srgbClr val="111111"/>
                </a:solidFill>
                <a:latin typeface="DM Sans"/>
                <a:ea typeface="DM Sans"/>
                <a:cs typeface="DM Sans"/>
                <a:sym typeface="DM Sans"/>
              </a:rPr>
              <a:t>E-commerce &amp; Marketplaces: </a:t>
            </a:r>
            <a:br>
              <a:rPr lang="en-US" sz="1500" b="1" i="0" u="none" strike="noStrike" cap="none">
                <a:solidFill>
                  <a:srgbClr val="111111"/>
                </a:solidFill>
                <a:latin typeface="DM Sans"/>
                <a:ea typeface="DM Sans"/>
                <a:cs typeface="DM Sans"/>
                <a:sym typeface="DM Sans"/>
              </a:rPr>
            </a:br>
            <a:r>
              <a:rPr lang="en-US" sz="1500" b="0" i="0" u="none" strike="noStrike" cap="none">
                <a:solidFill>
                  <a:srgbClr val="111111"/>
                </a:solidFill>
                <a:latin typeface="DM Sans"/>
                <a:ea typeface="DM Sans"/>
                <a:cs typeface="DM Sans"/>
                <a:sym typeface="DM Sans"/>
              </a:rPr>
              <a:t>Digital platforms for sports products, technology licensing and academy merchandising.</a:t>
            </a: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1000"/>
              </a:spcAft>
              <a:buClr>
                <a:srgbClr val="444444"/>
              </a:buClr>
              <a:buSzPts val="1300"/>
              <a:buFont typeface="DM Sans"/>
              <a:buNone/>
            </a:pPr>
            <a:endParaRPr sz="1500" b="0" i="0" u="none" strike="noStrike" cap="none">
              <a:solidFill>
                <a:srgbClr val="111111"/>
              </a:solidFill>
              <a:latin typeface="DM Sans"/>
              <a:ea typeface="DM Sans"/>
              <a:cs typeface="DM Sans"/>
              <a:sym typeface="DM Sans"/>
            </a:endParaRPr>
          </a:p>
        </p:txBody>
      </p:sp>
      <p:pic>
        <p:nvPicPr>
          <p:cNvPr id="406" name="Google Shape;406;g3f3be2ea3b0_0_262" descr="preencoded.png"/>
          <p:cNvPicPr preferRelativeResize="0"/>
          <p:nvPr/>
        </p:nvPicPr>
        <p:blipFill rotWithShape="1">
          <a:blip r:embed="rId3">
            <a:alphaModFix/>
          </a:blip>
          <a:srcRect/>
          <a:stretch/>
        </p:blipFill>
        <p:spPr>
          <a:xfrm>
            <a:off x="9817100" y="1946198"/>
            <a:ext cx="698700" cy="698700"/>
          </a:xfrm>
          <a:prstGeom prst="rect">
            <a:avLst/>
          </a:prstGeom>
          <a:noFill/>
          <a:ln>
            <a:noFill/>
          </a:ln>
        </p:spPr>
      </p:pic>
      <p:sp>
        <p:nvSpPr>
          <p:cNvPr id="407" name="Google Shape;407;g3f3be2ea3b0_0_262"/>
          <p:cNvSpPr/>
          <p:nvPr/>
        </p:nvSpPr>
        <p:spPr>
          <a:xfrm>
            <a:off x="8752700" y="2946925"/>
            <a:ext cx="2827500" cy="361800"/>
          </a:xfrm>
          <a:prstGeom prst="rect">
            <a:avLst/>
          </a:prstGeom>
          <a:noFill/>
          <a:ln>
            <a:noFill/>
          </a:ln>
        </p:spPr>
        <p:txBody>
          <a:bodyPr spcFirstLastPara="1" wrap="square" lIns="25400" tIns="25400" rIns="25400" bIns="25400" anchor="t" anchorCtr="0">
            <a:noAutofit/>
          </a:bodyPr>
          <a:lstStyle/>
          <a:p>
            <a:pPr marL="0" marR="0" lvl="0" indent="0" algn="ctr" rtl="0">
              <a:lnSpc>
                <a:spcPct val="100000"/>
              </a:lnSpc>
              <a:spcBef>
                <a:spcPts val="0"/>
              </a:spcBef>
              <a:spcAft>
                <a:spcPts val="0"/>
              </a:spcAft>
              <a:buClr>
                <a:srgbClr val="E9FF00"/>
              </a:buClr>
              <a:buSzPts val="900"/>
              <a:buFont typeface="Barlow Semi Condensed"/>
              <a:buNone/>
            </a:pPr>
            <a:r>
              <a:rPr lang="en-US" sz="2000" b="1" i="0" u="none" strike="noStrike" cap="none">
                <a:solidFill>
                  <a:srgbClr val="111111"/>
                </a:solidFill>
                <a:highlight>
                  <a:srgbClr val="E9FF00"/>
                </a:highlight>
                <a:latin typeface="Barlow Semi Condensed"/>
                <a:ea typeface="Barlow Semi Condensed"/>
                <a:cs typeface="Barlow Semi Condensed"/>
                <a:sym typeface="Barlow Semi Condensed"/>
              </a:rPr>
              <a:t>MONETIZATION</a:t>
            </a:r>
            <a:endParaRPr sz="2000" b="1" i="0" u="none" strike="noStrike" cap="none">
              <a:solidFill>
                <a:schemeClr val="dk1"/>
              </a:solidFill>
              <a:latin typeface="Calibri"/>
              <a:ea typeface="Calibri"/>
              <a:cs typeface="Calibri"/>
              <a:sym typeface="Calibri"/>
            </a:endParaRPr>
          </a:p>
        </p:txBody>
      </p:sp>
      <p:sp>
        <p:nvSpPr>
          <p:cNvPr id="408" name="Google Shape;408;g3f3be2ea3b0_0_262"/>
          <p:cNvSpPr/>
          <p:nvPr/>
        </p:nvSpPr>
        <p:spPr>
          <a:xfrm>
            <a:off x="8928100" y="3460750"/>
            <a:ext cx="2476800" cy="2192400"/>
          </a:xfrm>
          <a:prstGeom prst="rect">
            <a:avLst/>
          </a:prstGeom>
          <a:noFill/>
          <a:ln>
            <a:noFill/>
          </a:ln>
        </p:spPr>
        <p:txBody>
          <a:bodyPr spcFirstLastPara="1" wrap="square" lIns="25400" tIns="25400" rIns="25400" bIns="25400" anchor="t" anchorCtr="0">
            <a:noAutofit/>
          </a:bodyPr>
          <a:lstStyle/>
          <a:p>
            <a:pPr marL="0" marR="0" lvl="0" indent="0" algn="ctr" rtl="0">
              <a:lnSpc>
                <a:spcPct val="115000"/>
              </a:lnSpc>
              <a:spcBef>
                <a:spcPts val="0"/>
              </a:spcBef>
              <a:spcAft>
                <a:spcPts val="0"/>
              </a:spcAft>
              <a:buClr>
                <a:srgbClr val="444444"/>
              </a:buClr>
              <a:buSzPts val="975"/>
              <a:buFont typeface="DM Sans"/>
              <a:buNone/>
            </a:pPr>
            <a:r>
              <a:rPr lang="en-US" sz="1900" b="0" i="0" u="none" strike="noStrike" cap="none">
                <a:solidFill>
                  <a:srgbClr val="111111"/>
                </a:solidFill>
                <a:latin typeface="Barlow Semi Condensed"/>
                <a:ea typeface="Barlow Semi Condensed"/>
                <a:cs typeface="Barlow Semi Condensed"/>
                <a:sym typeface="Barlow Semi Condensed"/>
              </a:rPr>
              <a:t>Subscription models, technology licensing and academy tuition. Sale of proprietary or white-label tech developed through the CVB.</a:t>
            </a:r>
            <a:endParaRPr sz="1900" b="0" i="0" u="none" strike="noStrike" cap="none">
              <a:solidFill>
                <a:srgbClr val="111111"/>
              </a:solidFill>
              <a:latin typeface="Barlow Semi Condensed"/>
              <a:ea typeface="Barlow Semi Condensed"/>
              <a:cs typeface="Barlow Semi Condensed"/>
              <a:sym typeface="Barlow Semi Condensed"/>
            </a:endParaRPr>
          </a:p>
        </p:txBody>
      </p:sp>
      <p:sp>
        <p:nvSpPr>
          <p:cNvPr id="409" name="Google Shape;409;g3f3be2ea3b0_0_262"/>
          <p:cNvSpPr/>
          <p:nvPr/>
        </p:nvSpPr>
        <p:spPr>
          <a:xfrm>
            <a:off x="685800" y="1851433"/>
            <a:ext cx="5548800" cy="171600"/>
          </a:xfrm>
          <a:prstGeom prst="rect">
            <a:avLst/>
          </a:prstGeom>
          <a:noFill/>
          <a:ln>
            <a:noFill/>
          </a:ln>
        </p:spPr>
        <p:txBody>
          <a:bodyPr spcFirstLastPara="1" wrap="square" lIns="25400" tIns="25400" rIns="25400" bIns="25400" anchor="t" anchorCtr="0">
            <a:noAutofit/>
          </a:bodyPr>
          <a:lstStyle/>
          <a:p>
            <a:pPr marL="0" marR="0" lvl="0" indent="0" algn="l" rtl="0">
              <a:lnSpc>
                <a:spcPct val="100000"/>
              </a:lnSpc>
              <a:spcBef>
                <a:spcPts val="0"/>
              </a:spcBef>
              <a:spcAft>
                <a:spcPts val="0"/>
              </a:spcAft>
              <a:buClr>
                <a:srgbClr val="555555"/>
              </a:buClr>
              <a:buSzPts val="900"/>
              <a:buFont typeface="Barlow Semi Condensed"/>
              <a:buNone/>
            </a:pPr>
            <a:r>
              <a:rPr lang="en-US" sz="1300" b="1" i="0" u="none" strike="noStrike" cap="none">
                <a:solidFill>
                  <a:srgbClr val="111111"/>
                </a:solidFill>
                <a:highlight>
                  <a:srgbClr val="E9FF00"/>
                </a:highlight>
                <a:latin typeface="Barlow Semi Condensed"/>
                <a:ea typeface="Barlow Semi Condensed"/>
                <a:cs typeface="Barlow Semi Condensed"/>
                <a:sym typeface="Barlow Semi Condensed"/>
              </a:rPr>
              <a:t>KEY OFFERS &amp; VENTURES (EXAMPLES)</a:t>
            </a:r>
            <a:endParaRPr sz="1300" b="1" i="0" u="none" strike="noStrike" cap="none">
              <a:solidFill>
                <a:srgbClr val="111111"/>
              </a:solidFill>
              <a:highlight>
                <a:srgbClr val="E9FF00"/>
              </a:highlight>
              <a:latin typeface="Barlow Semi Condensed"/>
              <a:ea typeface="Barlow Semi Condensed"/>
              <a:cs typeface="Barlow Semi Condensed"/>
              <a:sym typeface="Barlow Semi Condensed"/>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14"/>
        <p:cNvGrpSpPr/>
        <p:nvPr/>
      </p:nvGrpSpPr>
      <p:grpSpPr>
        <a:xfrm>
          <a:off x="0" y="0"/>
          <a:ext cx="0" cy="0"/>
          <a:chOff x="0" y="0"/>
          <a:chExt cx="0" cy="0"/>
        </a:xfrm>
      </p:grpSpPr>
      <p:pic>
        <p:nvPicPr>
          <p:cNvPr id="415" name="Google Shape;415;g3f3be2ea3b0_0_275"/>
          <p:cNvPicPr preferRelativeResize="0"/>
          <p:nvPr/>
        </p:nvPicPr>
        <p:blipFill rotWithShape="1">
          <a:blip r:embed="rId3">
            <a:alphaModFix/>
          </a:blip>
          <a:srcRect l="22744" r="8541"/>
          <a:stretch/>
        </p:blipFill>
        <p:spPr>
          <a:xfrm>
            <a:off x="7780974" y="1249675"/>
            <a:ext cx="3455898" cy="5029202"/>
          </a:xfrm>
          <a:prstGeom prst="rect">
            <a:avLst/>
          </a:prstGeom>
          <a:noFill/>
          <a:ln w="9525" cap="flat" cmpd="sng">
            <a:solidFill>
              <a:srgbClr val="555555"/>
            </a:solidFill>
            <a:prstDash val="solid"/>
            <a:round/>
            <a:headEnd type="none" w="sm" len="sm"/>
            <a:tailEnd type="none" w="sm" len="sm"/>
          </a:ln>
        </p:spPr>
      </p:pic>
      <p:cxnSp>
        <p:nvCxnSpPr>
          <p:cNvPr id="416" name="Google Shape;416;g3f3be2ea3b0_0_275"/>
          <p:cNvCxnSpPr/>
          <p:nvPr/>
        </p:nvCxnSpPr>
        <p:spPr>
          <a:xfrm>
            <a:off x="457200" y="777240"/>
            <a:ext cx="11277300" cy="0"/>
          </a:xfrm>
          <a:prstGeom prst="straightConnector1">
            <a:avLst/>
          </a:prstGeom>
          <a:noFill/>
          <a:ln w="9525" cap="flat" cmpd="sng">
            <a:solidFill>
              <a:srgbClr val="E3E3E3"/>
            </a:solidFill>
            <a:prstDash val="solid"/>
            <a:round/>
            <a:headEnd type="none" w="sm" len="sm"/>
            <a:tailEnd type="none" w="sm" len="sm"/>
          </a:ln>
        </p:spPr>
      </p:cxnSp>
      <p:pic>
        <p:nvPicPr>
          <p:cNvPr id="417" name="Google Shape;417;g3f3be2ea3b0_0_275" title="arrow_salmon.png"/>
          <p:cNvPicPr preferRelativeResize="0"/>
          <p:nvPr/>
        </p:nvPicPr>
        <p:blipFill rotWithShape="1">
          <a:blip r:embed="rId4">
            <a:alphaModFix/>
          </a:blip>
          <a:srcRect/>
          <a:stretch/>
        </p:blipFill>
        <p:spPr>
          <a:xfrm>
            <a:off x="10897851" y="5004250"/>
            <a:ext cx="836701" cy="1063649"/>
          </a:xfrm>
          <a:prstGeom prst="rect">
            <a:avLst/>
          </a:prstGeom>
          <a:noFill/>
          <a:ln>
            <a:noFill/>
          </a:ln>
        </p:spPr>
      </p:pic>
      <p:sp>
        <p:nvSpPr>
          <p:cNvPr id="418" name="Google Shape;418;g3f3be2ea3b0_0_275"/>
          <p:cNvSpPr/>
          <p:nvPr/>
        </p:nvSpPr>
        <p:spPr>
          <a:xfrm>
            <a:off x="685800" y="2210425"/>
            <a:ext cx="6531600" cy="4033200"/>
          </a:xfrm>
          <a:prstGeom prst="rect">
            <a:avLst/>
          </a:prstGeom>
          <a:noFill/>
          <a:ln>
            <a:noFill/>
          </a:ln>
        </p:spPr>
        <p:txBody>
          <a:bodyPr spcFirstLastPara="1" wrap="square" lIns="25400" tIns="25400" rIns="25400" bIns="25400" anchor="t" anchorCtr="0">
            <a:noAutofit/>
          </a:bodyPr>
          <a:lstStyle/>
          <a:p>
            <a:pPr marL="0" marR="0" lvl="0" indent="0" algn="l" rtl="0">
              <a:lnSpc>
                <a:spcPct val="115000"/>
              </a:lnSpc>
              <a:spcBef>
                <a:spcPts val="0"/>
              </a:spcBef>
              <a:spcAft>
                <a:spcPts val="0"/>
              </a:spcAft>
              <a:buNone/>
            </a:pPr>
            <a:r>
              <a:rPr lang="en-US" sz="1400" b="0" i="0" u="none" strike="noStrike" cap="none">
                <a:solidFill>
                  <a:srgbClr val="FF395F"/>
                </a:solidFill>
                <a:latin typeface="DM Sans"/>
                <a:ea typeface="DM Sans"/>
                <a:cs typeface="DM Sans"/>
                <a:sym typeface="DM Sans"/>
              </a:rPr>
              <a:t>● </a:t>
            </a:r>
            <a:r>
              <a:rPr lang="en-US" sz="1500" b="0" i="0" u="none" strike="noStrike" cap="none">
                <a:solidFill>
                  <a:srgbClr val="111111"/>
                </a:solidFill>
                <a:latin typeface="DM Sans"/>
                <a:ea typeface="DM Sans"/>
                <a:cs typeface="DM Sans"/>
                <a:sym typeface="DM Sans"/>
              </a:rPr>
              <a:t>Creation of specialized courses, immersive programs, and internships for professionals and students connected to the sports industry who need to develop technological and analytical skills to operate in the new data-driven sports ecosystem. </a:t>
            </a: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None/>
            </a:pPr>
            <a:r>
              <a:rPr lang="en-US" sz="1400" b="0" i="0" u="none" strike="noStrike" cap="none">
                <a:solidFill>
                  <a:srgbClr val="FF395F"/>
                </a:solidFill>
                <a:latin typeface="DM Sans"/>
                <a:ea typeface="DM Sans"/>
                <a:cs typeface="DM Sans"/>
                <a:sym typeface="DM Sans"/>
              </a:rPr>
              <a:t>● </a:t>
            </a:r>
            <a:r>
              <a:rPr lang="en-US" sz="1500" b="0" i="0" u="none" strike="noStrike" cap="none">
                <a:solidFill>
                  <a:srgbClr val="111111"/>
                </a:solidFill>
                <a:latin typeface="DM Sans"/>
                <a:ea typeface="DM Sans"/>
                <a:cs typeface="DM Sans"/>
                <a:sym typeface="DM Sans"/>
              </a:rPr>
              <a:t>This includes programs focused on sports data analytics, performance science, digital transformation and innovation management in sports, delivered in partnership with universities, federations and technology companies.</a:t>
            </a: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None/>
            </a:pPr>
            <a:r>
              <a:rPr lang="en-US" sz="1400" b="0" i="0" u="none" strike="noStrike" cap="none">
                <a:solidFill>
                  <a:srgbClr val="FF395F"/>
                </a:solidFill>
                <a:latin typeface="DM Sans"/>
                <a:ea typeface="DM Sans"/>
                <a:cs typeface="DM Sans"/>
                <a:sym typeface="DM Sans"/>
              </a:rPr>
              <a:t>● </a:t>
            </a:r>
            <a:r>
              <a:rPr lang="en-US" sz="1500" b="0" i="0" u="none" strike="noStrike" cap="none">
                <a:solidFill>
                  <a:srgbClr val="111111"/>
                </a:solidFill>
                <a:latin typeface="DM Sans"/>
                <a:ea typeface="DM Sans"/>
                <a:cs typeface="DM Sans"/>
                <a:sym typeface="DM Sans"/>
              </a:rPr>
              <a:t>The goal is to build a new generation of professionals capable of integrating technology, performance and business intelligence, ensuring the sustainable growth of the sports industry and its digital transition.</a:t>
            </a: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1000"/>
              </a:spcAft>
              <a:buClr>
                <a:srgbClr val="333333"/>
              </a:buClr>
              <a:buSzPts val="2175"/>
              <a:buFont typeface="Barlow Semi Condensed"/>
              <a:buNone/>
            </a:pPr>
            <a:endParaRPr sz="1500" b="0" i="0" u="none" strike="noStrike" cap="none">
              <a:solidFill>
                <a:srgbClr val="111111"/>
              </a:solidFill>
              <a:latin typeface="DM Sans"/>
              <a:ea typeface="DM Sans"/>
              <a:cs typeface="DM Sans"/>
              <a:sym typeface="DM Sans"/>
            </a:endParaRPr>
          </a:p>
        </p:txBody>
      </p:sp>
      <p:sp>
        <p:nvSpPr>
          <p:cNvPr id="419" name="Google Shape;419;g3f3be2ea3b0_0_275"/>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FF395F"/>
                </a:solidFill>
                <a:latin typeface="Barlow Semi Condensed"/>
                <a:ea typeface="Barlow Semi Condensed"/>
                <a:cs typeface="Barlow Semi Condensed"/>
                <a:sym typeface="Barlow Semi Condensed"/>
              </a:rPr>
              <a:t>04</a:t>
            </a:r>
            <a:r>
              <a:rPr lang="en-US" sz="1000" b="1" i="0" u="none" strike="noStrike" cap="none">
                <a:solidFill>
                  <a:srgbClr val="444444"/>
                </a:solidFill>
                <a:latin typeface="Barlow Semi Condensed"/>
                <a:ea typeface="Barlow Semi Condensed"/>
                <a:cs typeface="Barlow Semi Condensed"/>
                <a:sym typeface="Barlow Semi Condensed"/>
              </a:rPr>
              <a:t> ACTIVITY AREAS</a:t>
            </a:r>
            <a:endParaRPr sz="1000" b="1" i="0" u="none" strike="noStrike" cap="none">
              <a:solidFill>
                <a:srgbClr val="FF395F"/>
              </a:solidFill>
              <a:latin typeface="Barlow Semi Condensed"/>
              <a:ea typeface="Barlow Semi Condensed"/>
              <a:cs typeface="Barlow Semi Condensed"/>
              <a:sym typeface="Barlow Semi Condensed"/>
            </a:endParaRPr>
          </a:p>
        </p:txBody>
      </p:sp>
      <p:sp>
        <p:nvSpPr>
          <p:cNvPr id="420" name="Google Shape;420;g3f3be2ea3b0_0_275"/>
          <p:cNvSpPr/>
          <p:nvPr/>
        </p:nvSpPr>
        <p:spPr>
          <a:xfrm>
            <a:off x="685800" y="1158250"/>
            <a:ext cx="11086500" cy="1005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5000"/>
              <a:buFont typeface="Barlow Semi Condensed"/>
              <a:buNone/>
            </a:pPr>
            <a:r>
              <a:rPr lang="en-US" sz="5000" b="1" i="0" u="none" strike="noStrike" cap="none">
                <a:solidFill>
                  <a:srgbClr val="111111"/>
                </a:solidFill>
                <a:latin typeface="Barlow Semi Condensed"/>
                <a:ea typeface="Barlow Semi Condensed"/>
                <a:cs typeface="Barlow Semi Condensed"/>
                <a:sym typeface="Barlow Semi Condensed"/>
              </a:rPr>
              <a:t>Talent Development</a:t>
            </a:r>
            <a:r>
              <a:rPr lang="en-US" sz="5000" b="1" i="0" u="none" strike="noStrike" cap="none">
                <a:solidFill>
                  <a:srgbClr val="FF395F"/>
                </a:solidFill>
                <a:latin typeface="Barlow Semi Condensed"/>
                <a:ea typeface="Barlow Semi Condensed"/>
                <a:cs typeface="Barlow Semi Condensed"/>
                <a:sym typeface="Barlow Semi Condensed"/>
              </a:rPr>
              <a:t>.</a:t>
            </a:r>
            <a:endParaRPr sz="5000" b="1" i="0" u="none" strike="noStrike" cap="none">
              <a:solidFill>
                <a:srgbClr val="111111"/>
              </a:solidFill>
              <a:latin typeface="Barlow Semi Condensed"/>
              <a:ea typeface="Barlow Semi Condensed"/>
              <a:cs typeface="Barlow Semi Condensed"/>
              <a:sym typeface="Barlow Semi Condensed"/>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25"/>
        <p:cNvGrpSpPr/>
        <p:nvPr/>
      </p:nvGrpSpPr>
      <p:grpSpPr>
        <a:xfrm>
          <a:off x="0" y="0"/>
          <a:ext cx="0" cy="0"/>
          <a:chOff x="0" y="0"/>
          <a:chExt cx="0" cy="0"/>
        </a:xfrm>
      </p:grpSpPr>
      <p:sp>
        <p:nvSpPr>
          <p:cNvPr id="426" name="Google Shape;426;g3f3be2ea3b0_0_285"/>
          <p:cNvSpPr/>
          <p:nvPr/>
        </p:nvSpPr>
        <p:spPr>
          <a:xfrm>
            <a:off x="8598200" y="1249675"/>
            <a:ext cx="3136500" cy="5029200"/>
          </a:xfrm>
          <a:prstGeom prst="rect">
            <a:avLst/>
          </a:prstGeom>
          <a:solidFill>
            <a:srgbClr val="F6F6F6"/>
          </a:solidFill>
          <a:ln w="9525" cap="flat" cmpd="sng">
            <a:solidFill>
              <a:srgbClr val="E3E3E3"/>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555555"/>
              </a:buClr>
              <a:buSzPts val="1400"/>
              <a:buFont typeface="Barlow Semi Condensed"/>
              <a:buNone/>
            </a:pPr>
            <a:endParaRPr sz="1400" b="0" i="0" u="none" strike="noStrike" cap="none">
              <a:solidFill>
                <a:schemeClr val="dk1"/>
              </a:solidFill>
              <a:latin typeface="Calibri"/>
              <a:ea typeface="Calibri"/>
              <a:cs typeface="Calibri"/>
              <a:sym typeface="Calibri"/>
            </a:endParaRPr>
          </a:p>
        </p:txBody>
      </p:sp>
      <p:sp>
        <p:nvSpPr>
          <p:cNvPr id="427" name="Google Shape;427;g3f3be2ea3b0_0_285"/>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FF395F"/>
                </a:solidFill>
                <a:latin typeface="Barlow Semi Condensed"/>
                <a:ea typeface="Barlow Semi Condensed"/>
                <a:cs typeface="Barlow Semi Condensed"/>
                <a:sym typeface="Barlow Semi Condensed"/>
              </a:rPr>
              <a:t>04</a:t>
            </a:r>
            <a:r>
              <a:rPr lang="en-US" sz="1000" b="1" i="0" u="none" strike="noStrike" cap="none">
                <a:solidFill>
                  <a:srgbClr val="444444"/>
                </a:solidFill>
                <a:latin typeface="Barlow Semi Condensed"/>
                <a:ea typeface="Barlow Semi Condensed"/>
                <a:cs typeface="Barlow Semi Condensed"/>
                <a:sym typeface="Barlow Semi Condensed"/>
              </a:rPr>
              <a:t> ACTIVITY AREAS</a:t>
            </a:r>
            <a:endParaRPr sz="1000" b="1" i="0" u="none" strike="noStrike" cap="none">
              <a:solidFill>
                <a:srgbClr val="FF395F"/>
              </a:solidFill>
              <a:latin typeface="Barlow Semi Condensed"/>
              <a:ea typeface="Barlow Semi Condensed"/>
              <a:cs typeface="Barlow Semi Condensed"/>
              <a:sym typeface="Barlow Semi Condensed"/>
            </a:endParaRPr>
          </a:p>
        </p:txBody>
      </p:sp>
      <p:sp>
        <p:nvSpPr>
          <p:cNvPr id="428" name="Google Shape;428;g3f3be2ea3b0_0_285"/>
          <p:cNvSpPr/>
          <p:nvPr/>
        </p:nvSpPr>
        <p:spPr>
          <a:xfrm>
            <a:off x="685800" y="2219783"/>
            <a:ext cx="333900" cy="35175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444444"/>
              </a:buClr>
              <a:buSzPts val="1300"/>
              <a:buFont typeface="DM Sans"/>
              <a:buNone/>
            </a:pPr>
            <a:r>
              <a:rPr lang="en-US" sz="1500" b="0" i="0" u="none" strike="noStrike" cap="none">
                <a:solidFill>
                  <a:srgbClr val="FF395F"/>
                </a:solidFill>
                <a:latin typeface="DM Sans"/>
                <a:ea typeface="DM Sans"/>
                <a:cs typeface="DM Sans"/>
                <a:sym typeface="DM Sans"/>
              </a:rPr>
              <a:t>●</a:t>
            </a:r>
            <a:br>
              <a:rPr lang="en-US" sz="1500" b="0" i="0" u="none" strike="noStrike" cap="none">
                <a:solidFill>
                  <a:srgbClr val="FF395F"/>
                </a:solidFill>
                <a:latin typeface="DM Sans"/>
                <a:ea typeface="DM Sans"/>
                <a:cs typeface="DM Sans"/>
                <a:sym typeface="DM Sans"/>
              </a:rPr>
            </a:br>
            <a:endParaRPr sz="1500" b="0" i="0" u="none" strike="noStrike" cap="none">
              <a:solidFill>
                <a:srgbClr val="FF395F"/>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br>
              <a:rPr lang="en-US" sz="1500" b="0" i="0" u="none" strike="noStrike" cap="none">
                <a:solidFill>
                  <a:srgbClr val="FF395F"/>
                </a:solidFill>
                <a:latin typeface="DM Sans"/>
                <a:ea typeface="DM Sans"/>
                <a:cs typeface="DM Sans"/>
                <a:sym typeface="DM Sans"/>
              </a:rPr>
            </a:br>
            <a:r>
              <a:rPr lang="en-US" sz="1500" b="0" i="0" u="none" strike="noStrike" cap="none">
                <a:solidFill>
                  <a:srgbClr val="FF395F"/>
                </a:solidFill>
                <a:latin typeface="DM Sans"/>
                <a:ea typeface="DM Sans"/>
                <a:cs typeface="DM Sans"/>
                <a:sym typeface="DM Sans"/>
              </a:rPr>
              <a:t>●</a:t>
            </a:r>
            <a:br>
              <a:rPr lang="en-US" sz="1500" b="0" i="0" u="none" strike="noStrike" cap="none">
                <a:solidFill>
                  <a:srgbClr val="FF395F"/>
                </a:solidFill>
                <a:latin typeface="DM Sans"/>
                <a:ea typeface="DM Sans"/>
                <a:cs typeface="DM Sans"/>
                <a:sym typeface="DM Sans"/>
              </a:rPr>
            </a:br>
            <a:endParaRPr sz="1500" b="0" i="0" u="none" strike="noStrike" cap="none">
              <a:solidFill>
                <a:srgbClr val="FF395F"/>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500" b="0" i="0" u="none" strike="noStrike" cap="none">
                <a:solidFill>
                  <a:srgbClr val="FF395F"/>
                </a:solidFill>
                <a:latin typeface="DM Sans"/>
                <a:ea typeface="DM Sans"/>
                <a:cs typeface="DM Sans"/>
                <a:sym typeface="DM Sans"/>
              </a:rPr>
              <a:t>●</a:t>
            </a:r>
            <a:br>
              <a:rPr lang="en-US" sz="1500" b="0" i="0" u="none" strike="noStrike" cap="none">
                <a:solidFill>
                  <a:srgbClr val="FF395F"/>
                </a:solidFill>
                <a:latin typeface="DM Sans"/>
                <a:ea typeface="DM Sans"/>
                <a:cs typeface="DM Sans"/>
                <a:sym typeface="DM Sans"/>
              </a:rPr>
            </a:br>
            <a:br>
              <a:rPr lang="en-US" sz="1500" b="0" i="0" u="none" strike="noStrike" cap="none">
                <a:solidFill>
                  <a:srgbClr val="FF395F"/>
                </a:solidFill>
                <a:latin typeface="DM Sans"/>
                <a:ea typeface="DM Sans"/>
                <a:cs typeface="DM Sans"/>
                <a:sym typeface="DM Sans"/>
              </a:rPr>
            </a:br>
            <a:endParaRPr sz="1500" b="0" i="0" u="none" strike="noStrike" cap="none">
              <a:solidFill>
                <a:srgbClr val="FF395F"/>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500" b="0" i="0" u="none" strike="noStrike" cap="none">
                <a:solidFill>
                  <a:srgbClr val="FF395F"/>
                </a:solidFill>
                <a:latin typeface="DM Sans"/>
                <a:ea typeface="DM Sans"/>
                <a:cs typeface="DM Sans"/>
                <a:sym typeface="DM Sans"/>
              </a:rPr>
              <a:t>●</a:t>
            </a:r>
            <a:br>
              <a:rPr lang="en-US" sz="1500" b="0" i="0" u="none" strike="noStrike" cap="none">
                <a:solidFill>
                  <a:srgbClr val="FF395F"/>
                </a:solidFill>
                <a:latin typeface="DM Sans"/>
                <a:ea typeface="DM Sans"/>
                <a:cs typeface="DM Sans"/>
                <a:sym typeface="DM Sans"/>
              </a:rPr>
            </a:br>
            <a:br>
              <a:rPr lang="en-US" sz="1500" b="0" i="0" u="none" strike="noStrike" cap="none">
                <a:solidFill>
                  <a:srgbClr val="FF395F"/>
                </a:solidFill>
                <a:latin typeface="DM Sans"/>
                <a:ea typeface="DM Sans"/>
                <a:cs typeface="DM Sans"/>
                <a:sym typeface="DM Sans"/>
              </a:rPr>
            </a:br>
            <a:endParaRPr sz="1500" b="0" i="0" u="none" strike="noStrike" cap="none">
              <a:solidFill>
                <a:srgbClr val="FF395F"/>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500" b="0" i="0" u="none" strike="noStrike" cap="none">
                <a:solidFill>
                  <a:srgbClr val="FF395F"/>
                </a:solidFill>
                <a:latin typeface="DM Sans"/>
                <a:ea typeface="DM Sans"/>
                <a:cs typeface="DM Sans"/>
                <a:sym typeface="DM Sans"/>
              </a:rPr>
              <a:t>●</a:t>
            </a: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1000"/>
              </a:spcAft>
              <a:buClr>
                <a:srgbClr val="444444"/>
              </a:buClr>
              <a:buSzPts val="1300"/>
              <a:buFont typeface="DM Sans"/>
              <a:buNone/>
            </a:pPr>
            <a:endParaRPr sz="1500" b="0" i="0" u="none" strike="noStrike" cap="none">
              <a:solidFill>
                <a:srgbClr val="111111"/>
              </a:solidFill>
              <a:latin typeface="DM Sans"/>
              <a:ea typeface="DM Sans"/>
              <a:cs typeface="DM Sans"/>
              <a:sym typeface="DM Sans"/>
            </a:endParaRPr>
          </a:p>
        </p:txBody>
      </p:sp>
      <p:sp>
        <p:nvSpPr>
          <p:cNvPr id="429" name="Google Shape;429;g3f3be2ea3b0_0_285"/>
          <p:cNvSpPr/>
          <p:nvPr/>
        </p:nvSpPr>
        <p:spPr>
          <a:xfrm>
            <a:off x="685800" y="1150051"/>
            <a:ext cx="6660000" cy="698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5000"/>
              <a:buFont typeface="Barlow Semi Condensed"/>
              <a:buNone/>
            </a:pPr>
            <a:r>
              <a:rPr lang="en-US" sz="3000" b="1" i="0" u="none" strike="noStrike" cap="none">
                <a:solidFill>
                  <a:srgbClr val="111111"/>
                </a:solidFill>
                <a:latin typeface="Barlow Semi Condensed"/>
                <a:ea typeface="Barlow Semi Condensed"/>
                <a:cs typeface="Barlow Semi Condensed"/>
                <a:sym typeface="Barlow Semi Condensed"/>
              </a:rPr>
              <a:t>Talent Development</a:t>
            </a:r>
            <a:r>
              <a:rPr lang="en-US" sz="3000" b="1" i="0" u="none" strike="noStrike" cap="none">
                <a:solidFill>
                  <a:srgbClr val="FF395F"/>
                </a:solidFill>
                <a:latin typeface="Barlow Semi Condensed"/>
                <a:ea typeface="Barlow Semi Condensed"/>
                <a:cs typeface="Barlow Semi Condensed"/>
                <a:sym typeface="Barlow Semi Condensed"/>
              </a:rPr>
              <a:t>.</a:t>
            </a:r>
            <a:endParaRPr sz="3000" b="1" i="0" u="none" strike="noStrike" cap="none">
              <a:solidFill>
                <a:srgbClr val="111111"/>
              </a:solidFill>
              <a:latin typeface="Barlow Semi Condensed"/>
              <a:ea typeface="Barlow Semi Condensed"/>
              <a:cs typeface="Barlow Semi Condensed"/>
              <a:sym typeface="Barlow Semi Condensed"/>
            </a:endParaRPr>
          </a:p>
        </p:txBody>
      </p:sp>
      <p:sp>
        <p:nvSpPr>
          <p:cNvPr id="430" name="Google Shape;430;g3f3be2ea3b0_0_285"/>
          <p:cNvSpPr/>
          <p:nvPr/>
        </p:nvSpPr>
        <p:spPr>
          <a:xfrm>
            <a:off x="950350" y="2219783"/>
            <a:ext cx="7383900" cy="35175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444444"/>
              </a:buClr>
              <a:buSzPts val="1300"/>
              <a:buFont typeface="DM Sans"/>
              <a:buNone/>
            </a:pPr>
            <a:r>
              <a:rPr lang="en-US" sz="1500" b="1" i="0" u="none" strike="noStrike" cap="none">
                <a:solidFill>
                  <a:srgbClr val="111111"/>
                </a:solidFill>
                <a:latin typeface="DM Sans"/>
                <a:ea typeface="DM Sans"/>
                <a:cs typeface="DM Sans"/>
                <a:sym typeface="DM Sans"/>
              </a:rPr>
              <a:t>SportIQ Learning Hub: </a:t>
            </a:r>
            <a:br>
              <a:rPr lang="en-US" sz="1500" b="1" i="0" u="none" strike="noStrike" cap="none">
                <a:solidFill>
                  <a:srgbClr val="111111"/>
                </a:solidFill>
                <a:latin typeface="DM Sans"/>
                <a:ea typeface="DM Sans"/>
                <a:cs typeface="DM Sans"/>
                <a:sym typeface="DM Sans"/>
              </a:rPr>
            </a:br>
            <a:r>
              <a:rPr lang="en-US" sz="1500" b="0" i="0" u="none" strike="noStrike" cap="none">
                <a:solidFill>
                  <a:srgbClr val="111111"/>
                </a:solidFill>
                <a:latin typeface="DM Sans"/>
                <a:ea typeface="DM Sans"/>
                <a:cs typeface="DM Sans"/>
                <a:sym typeface="DM Sans"/>
              </a:rPr>
              <a:t>Executive courses, certificates and digital training for sports professionals (coaches, analysts, scouts, physios).</a:t>
            </a: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500" b="1" i="0" u="none" strike="noStrike" cap="none">
                <a:solidFill>
                  <a:srgbClr val="111111"/>
                </a:solidFill>
                <a:latin typeface="DM Sans"/>
                <a:ea typeface="DM Sans"/>
                <a:cs typeface="DM Sans"/>
                <a:sym typeface="DM Sans"/>
              </a:rPr>
              <a:t>Internship Programs: </a:t>
            </a:r>
            <a:br>
              <a:rPr lang="en-US" sz="1500" b="1" i="0" u="none" strike="noStrike" cap="none">
                <a:solidFill>
                  <a:srgbClr val="111111"/>
                </a:solidFill>
                <a:latin typeface="DM Sans"/>
                <a:ea typeface="DM Sans"/>
                <a:cs typeface="DM Sans"/>
                <a:sym typeface="DM Sans"/>
              </a:rPr>
            </a:br>
            <a:r>
              <a:rPr lang="en-US" sz="1500" b="0" i="0" u="none" strike="noStrike" cap="none">
                <a:solidFill>
                  <a:srgbClr val="111111"/>
                </a:solidFill>
                <a:latin typeface="DM Sans"/>
                <a:ea typeface="DM Sans"/>
                <a:cs typeface="DM Sans"/>
                <a:sym typeface="DM Sans"/>
              </a:rPr>
              <a:t>Placement of students in clubs, academies and startups across the ecosystem.</a:t>
            </a: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500" b="1" i="0" u="none" strike="noStrike" cap="none">
                <a:solidFill>
                  <a:srgbClr val="111111"/>
                </a:solidFill>
                <a:latin typeface="DM Sans"/>
                <a:ea typeface="DM Sans"/>
                <a:cs typeface="DM Sans"/>
                <a:sym typeface="DM Sans"/>
              </a:rPr>
              <a:t>Certification Programs: </a:t>
            </a:r>
            <a:br>
              <a:rPr lang="en-US" sz="1500" b="1" i="0" u="none" strike="noStrike" cap="none">
                <a:solidFill>
                  <a:srgbClr val="111111"/>
                </a:solidFill>
                <a:latin typeface="DM Sans"/>
                <a:ea typeface="DM Sans"/>
                <a:cs typeface="DM Sans"/>
                <a:sym typeface="DM Sans"/>
              </a:rPr>
            </a:br>
            <a:r>
              <a:rPr lang="en-US" sz="1500" b="0" i="0" u="none" strike="noStrike" cap="none">
                <a:solidFill>
                  <a:srgbClr val="111111"/>
                </a:solidFill>
                <a:latin typeface="DM Sans"/>
                <a:ea typeface="DM Sans"/>
                <a:cs typeface="DM Sans"/>
                <a:sym typeface="DM Sans"/>
              </a:rPr>
              <a:t>Recognized badges in areas such as "Sports Data Analyst," "Performance Technologist" or "Football Intelligence Coach."</a:t>
            </a: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500" b="1" i="0" u="none" strike="noStrike" cap="none">
                <a:solidFill>
                  <a:srgbClr val="111111"/>
                </a:solidFill>
                <a:latin typeface="DM Sans"/>
                <a:ea typeface="DM Sans"/>
                <a:cs typeface="DM Sans"/>
                <a:sym typeface="DM Sans"/>
              </a:rPr>
              <a:t>Immersive Bootcamps: </a:t>
            </a:r>
            <a:br>
              <a:rPr lang="en-US" sz="1500" b="1" i="0" u="none" strike="noStrike" cap="none">
                <a:solidFill>
                  <a:srgbClr val="111111"/>
                </a:solidFill>
                <a:latin typeface="DM Sans"/>
                <a:ea typeface="DM Sans"/>
                <a:cs typeface="DM Sans"/>
                <a:sym typeface="DM Sans"/>
              </a:rPr>
            </a:br>
            <a:r>
              <a:rPr lang="en-US" sz="1500" b="0" i="0" u="none" strike="noStrike" cap="none">
                <a:solidFill>
                  <a:srgbClr val="111111"/>
                </a:solidFill>
                <a:latin typeface="DM Sans"/>
                <a:ea typeface="DM Sans"/>
                <a:cs typeface="DM Sans"/>
                <a:sym typeface="DM Sans"/>
              </a:rPr>
              <a:t>Hands-on programs combining tech and field experience (data analysis, performance monitoring, tactical modeling).</a:t>
            </a: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1000"/>
              </a:spcAft>
              <a:buClr>
                <a:srgbClr val="444444"/>
              </a:buClr>
              <a:buSzPts val="1300"/>
              <a:buFont typeface="DM Sans"/>
              <a:buNone/>
            </a:pPr>
            <a:r>
              <a:rPr lang="en-US" sz="1500" b="1" i="0" u="none" strike="noStrike" cap="none">
                <a:solidFill>
                  <a:srgbClr val="111111"/>
                </a:solidFill>
                <a:latin typeface="DM Sans"/>
                <a:ea typeface="DM Sans"/>
                <a:cs typeface="DM Sans"/>
                <a:sym typeface="DM Sans"/>
              </a:rPr>
              <a:t>SportIQ Academy Lab: </a:t>
            </a:r>
            <a:br>
              <a:rPr lang="en-US" sz="1500" b="1" i="0" u="none" strike="noStrike" cap="none">
                <a:solidFill>
                  <a:srgbClr val="111111"/>
                </a:solidFill>
                <a:latin typeface="DM Sans"/>
                <a:ea typeface="DM Sans"/>
                <a:cs typeface="DM Sans"/>
                <a:sym typeface="DM Sans"/>
              </a:rPr>
            </a:br>
            <a:r>
              <a:rPr lang="en-US" sz="1500" b="0" i="0" u="none" strike="noStrike" cap="none">
                <a:solidFill>
                  <a:srgbClr val="111111"/>
                </a:solidFill>
                <a:latin typeface="DM Sans"/>
                <a:ea typeface="DM Sans"/>
                <a:cs typeface="DM Sans"/>
                <a:sym typeface="DM Sans"/>
              </a:rPr>
              <a:t>Innovation lab where students and startups co-develop prototypes and performance solutions.</a:t>
            </a:r>
            <a:endParaRPr sz="1500" b="0" i="0" u="none" strike="noStrike" cap="none">
              <a:solidFill>
                <a:srgbClr val="111111"/>
              </a:solidFill>
              <a:latin typeface="DM Sans"/>
              <a:ea typeface="DM Sans"/>
              <a:cs typeface="DM Sans"/>
              <a:sym typeface="DM Sans"/>
            </a:endParaRPr>
          </a:p>
        </p:txBody>
      </p:sp>
      <p:sp>
        <p:nvSpPr>
          <p:cNvPr id="431" name="Google Shape;431;g3f3be2ea3b0_0_285"/>
          <p:cNvSpPr/>
          <p:nvPr/>
        </p:nvSpPr>
        <p:spPr>
          <a:xfrm>
            <a:off x="8752700" y="2946925"/>
            <a:ext cx="2827500" cy="361800"/>
          </a:xfrm>
          <a:prstGeom prst="rect">
            <a:avLst/>
          </a:prstGeom>
          <a:noFill/>
          <a:ln>
            <a:noFill/>
          </a:ln>
        </p:spPr>
        <p:txBody>
          <a:bodyPr spcFirstLastPara="1" wrap="square" lIns="25400" tIns="25400" rIns="25400" bIns="25400" anchor="t" anchorCtr="0">
            <a:noAutofit/>
          </a:bodyPr>
          <a:lstStyle/>
          <a:p>
            <a:pPr marL="0" marR="0" lvl="0" indent="0" algn="ctr" rtl="0">
              <a:lnSpc>
                <a:spcPct val="100000"/>
              </a:lnSpc>
              <a:spcBef>
                <a:spcPts val="0"/>
              </a:spcBef>
              <a:spcAft>
                <a:spcPts val="0"/>
              </a:spcAft>
              <a:buClr>
                <a:srgbClr val="E9FF00"/>
              </a:buClr>
              <a:buSzPts val="900"/>
              <a:buFont typeface="Barlow Semi Condensed"/>
              <a:buNone/>
            </a:pPr>
            <a:r>
              <a:rPr lang="en-US" sz="2000" b="1" i="0" u="none" strike="noStrike" cap="none">
                <a:solidFill>
                  <a:srgbClr val="111111"/>
                </a:solidFill>
                <a:highlight>
                  <a:srgbClr val="E9FF00"/>
                </a:highlight>
                <a:latin typeface="Barlow Semi Condensed"/>
                <a:ea typeface="Barlow Semi Condensed"/>
                <a:cs typeface="Barlow Semi Condensed"/>
                <a:sym typeface="Barlow Semi Condensed"/>
              </a:rPr>
              <a:t>MONETIZATION</a:t>
            </a:r>
            <a:endParaRPr sz="2000" b="1" i="0" u="none" strike="noStrike" cap="none">
              <a:solidFill>
                <a:schemeClr val="dk1"/>
              </a:solidFill>
              <a:latin typeface="Calibri"/>
              <a:ea typeface="Calibri"/>
              <a:cs typeface="Calibri"/>
              <a:sym typeface="Calibri"/>
            </a:endParaRPr>
          </a:p>
        </p:txBody>
      </p:sp>
      <p:sp>
        <p:nvSpPr>
          <p:cNvPr id="432" name="Google Shape;432;g3f3be2ea3b0_0_285"/>
          <p:cNvSpPr/>
          <p:nvPr/>
        </p:nvSpPr>
        <p:spPr>
          <a:xfrm>
            <a:off x="8839200" y="3460750"/>
            <a:ext cx="2654400" cy="2192400"/>
          </a:xfrm>
          <a:prstGeom prst="rect">
            <a:avLst/>
          </a:prstGeom>
          <a:noFill/>
          <a:ln>
            <a:noFill/>
          </a:ln>
        </p:spPr>
        <p:txBody>
          <a:bodyPr spcFirstLastPara="1" wrap="square" lIns="25400" tIns="25400" rIns="25400" bIns="25400" anchor="t" anchorCtr="0">
            <a:noAutofit/>
          </a:bodyPr>
          <a:lstStyle/>
          <a:p>
            <a:pPr marL="0" marR="0" lvl="0" indent="0" algn="ctr" rtl="0">
              <a:lnSpc>
                <a:spcPct val="115000"/>
              </a:lnSpc>
              <a:spcBef>
                <a:spcPts val="0"/>
              </a:spcBef>
              <a:spcAft>
                <a:spcPts val="0"/>
              </a:spcAft>
              <a:buClr>
                <a:srgbClr val="444444"/>
              </a:buClr>
              <a:buSzPts val="975"/>
              <a:buFont typeface="DM Sans"/>
              <a:buNone/>
            </a:pPr>
            <a:r>
              <a:rPr lang="en-US" sz="1900" b="0" i="0" u="none" strike="noStrike" cap="none">
                <a:solidFill>
                  <a:srgbClr val="111111"/>
                </a:solidFill>
                <a:latin typeface="Barlow Semi Condensed"/>
                <a:ea typeface="Barlow Semi Condensed"/>
                <a:cs typeface="Barlow Semi Condensed"/>
                <a:sym typeface="Barlow Semi Condensed"/>
              </a:rPr>
              <a:t>Tuition and licensing of courses. Corporate training partnerships with federations and clubs. Joint ventures with universities and education platforms.</a:t>
            </a:r>
            <a:endParaRPr sz="1900" b="0" i="0" u="none" strike="noStrike" cap="none">
              <a:solidFill>
                <a:srgbClr val="111111"/>
              </a:solidFill>
              <a:latin typeface="Barlow Semi Condensed"/>
              <a:ea typeface="Barlow Semi Condensed"/>
              <a:cs typeface="Barlow Semi Condensed"/>
              <a:sym typeface="Barlow Semi Condensed"/>
            </a:endParaRPr>
          </a:p>
        </p:txBody>
      </p:sp>
      <p:sp>
        <p:nvSpPr>
          <p:cNvPr id="433" name="Google Shape;433;g3f3be2ea3b0_0_285"/>
          <p:cNvSpPr/>
          <p:nvPr/>
        </p:nvSpPr>
        <p:spPr>
          <a:xfrm>
            <a:off x="685800" y="1851433"/>
            <a:ext cx="5548800" cy="171600"/>
          </a:xfrm>
          <a:prstGeom prst="rect">
            <a:avLst/>
          </a:prstGeom>
          <a:noFill/>
          <a:ln>
            <a:noFill/>
          </a:ln>
        </p:spPr>
        <p:txBody>
          <a:bodyPr spcFirstLastPara="1" wrap="square" lIns="25400" tIns="25400" rIns="25400" bIns="25400" anchor="t" anchorCtr="0">
            <a:noAutofit/>
          </a:bodyPr>
          <a:lstStyle/>
          <a:p>
            <a:pPr marL="0" marR="0" lvl="0" indent="0" algn="l" rtl="0">
              <a:lnSpc>
                <a:spcPct val="100000"/>
              </a:lnSpc>
              <a:spcBef>
                <a:spcPts val="0"/>
              </a:spcBef>
              <a:spcAft>
                <a:spcPts val="0"/>
              </a:spcAft>
              <a:buClr>
                <a:srgbClr val="555555"/>
              </a:buClr>
              <a:buSzPts val="900"/>
              <a:buFont typeface="Barlow Semi Condensed"/>
              <a:buNone/>
            </a:pPr>
            <a:r>
              <a:rPr lang="en-US" sz="1300" b="1" i="0" u="none" strike="noStrike" cap="none">
                <a:solidFill>
                  <a:srgbClr val="111111"/>
                </a:solidFill>
                <a:highlight>
                  <a:srgbClr val="E9FF00"/>
                </a:highlight>
                <a:latin typeface="Barlow Semi Condensed"/>
                <a:ea typeface="Barlow Semi Condensed"/>
                <a:cs typeface="Barlow Semi Condensed"/>
                <a:sym typeface="Barlow Semi Condensed"/>
              </a:rPr>
              <a:t>KEY OFFERS &amp; VENTURES (EXAMPLES)</a:t>
            </a:r>
            <a:endParaRPr sz="1300" b="1" i="0" u="none" strike="noStrike" cap="none">
              <a:solidFill>
                <a:srgbClr val="111111"/>
              </a:solidFill>
              <a:highlight>
                <a:srgbClr val="E9FF00"/>
              </a:highlight>
              <a:latin typeface="Barlow Semi Condensed"/>
              <a:ea typeface="Barlow Semi Condensed"/>
              <a:cs typeface="Barlow Semi Condensed"/>
              <a:sym typeface="Barlow Semi Condensed"/>
            </a:endParaRPr>
          </a:p>
        </p:txBody>
      </p:sp>
      <p:pic>
        <p:nvPicPr>
          <p:cNvPr id="434" name="Google Shape;434;g3f3be2ea3b0_0_285" descr="preencoded.png"/>
          <p:cNvPicPr preferRelativeResize="0"/>
          <p:nvPr/>
        </p:nvPicPr>
        <p:blipFill rotWithShape="1">
          <a:blip r:embed="rId3">
            <a:alphaModFix/>
          </a:blip>
          <a:srcRect/>
          <a:stretch/>
        </p:blipFill>
        <p:spPr>
          <a:xfrm>
            <a:off x="9773875" y="1902975"/>
            <a:ext cx="785150" cy="7851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39"/>
        <p:cNvGrpSpPr/>
        <p:nvPr/>
      </p:nvGrpSpPr>
      <p:grpSpPr>
        <a:xfrm>
          <a:off x="0" y="0"/>
          <a:ext cx="0" cy="0"/>
          <a:chOff x="0" y="0"/>
          <a:chExt cx="0" cy="0"/>
        </a:xfrm>
      </p:grpSpPr>
      <p:pic>
        <p:nvPicPr>
          <p:cNvPr id="440" name="Google Shape;440;g3f3be2ea3b0_0_303"/>
          <p:cNvPicPr preferRelativeResize="0"/>
          <p:nvPr/>
        </p:nvPicPr>
        <p:blipFill rotWithShape="1">
          <a:blip r:embed="rId3">
            <a:alphaModFix/>
          </a:blip>
          <a:srcRect l="13495" r="17790"/>
          <a:stretch/>
        </p:blipFill>
        <p:spPr>
          <a:xfrm>
            <a:off x="7780975" y="1249675"/>
            <a:ext cx="3455898" cy="5029202"/>
          </a:xfrm>
          <a:prstGeom prst="rect">
            <a:avLst/>
          </a:prstGeom>
          <a:noFill/>
          <a:ln w="9525" cap="flat" cmpd="sng">
            <a:solidFill>
              <a:srgbClr val="555555"/>
            </a:solidFill>
            <a:prstDash val="solid"/>
            <a:round/>
            <a:headEnd type="none" w="sm" len="sm"/>
            <a:tailEnd type="none" w="sm" len="sm"/>
          </a:ln>
        </p:spPr>
      </p:pic>
      <p:cxnSp>
        <p:nvCxnSpPr>
          <p:cNvPr id="441" name="Google Shape;441;g3f3be2ea3b0_0_303"/>
          <p:cNvCxnSpPr/>
          <p:nvPr/>
        </p:nvCxnSpPr>
        <p:spPr>
          <a:xfrm>
            <a:off x="457200" y="777240"/>
            <a:ext cx="11277300" cy="0"/>
          </a:xfrm>
          <a:prstGeom prst="straightConnector1">
            <a:avLst/>
          </a:prstGeom>
          <a:noFill/>
          <a:ln w="9525" cap="flat" cmpd="sng">
            <a:solidFill>
              <a:srgbClr val="E3E3E3"/>
            </a:solidFill>
            <a:prstDash val="solid"/>
            <a:round/>
            <a:headEnd type="none" w="sm" len="sm"/>
            <a:tailEnd type="none" w="sm" len="sm"/>
          </a:ln>
        </p:spPr>
      </p:cxnSp>
      <p:pic>
        <p:nvPicPr>
          <p:cNvPr id="442" name="Google Shape;442;g3f3be2ea3b0_0_303" title="arrow_salmon.png"/>
          <p:cNvPicPr preferRelativeResize="0"/>
          <p:nvPr/>
        </p:nvPicPr>
        <p:blipFill rotWithShape="1">
          <a:blip r:embed="rId4">
            <a:alphaModFix/>
          </a:blip>
          <a:srcRect/>
          <a:stretch/>
        </p:blipFill>
        <p:spPr>
          <a:xfrm>
            <a:off x="10897851" y="5004250"/>
            <a:ext cx="836701" cy="1063649"/>
          </a:xfrm>
          <a:prstGeom prst="rect">
            <a:avLst/>
          </a:prstGeom>
          <a:noFill/>
          <a:ln>
            <a:noFill/>
          </a:ln>
        </p:spPr>
      </p:pic>
      <p:sp>
        <p:nvSpPr>
          <p:cNvPr id="443" name="Google Shape;443;g3f3be2ea3b0_0_303"/>
          <p:cNvSpPr/>
          <p:nvPr/>
        </p:nvSpPr>
        <p:spPr>
          <a:xfrm>
            <a:off x="685800" y="2985125"/>
            <a:ext cx="6531600" cy="3472118"/>
          </a:xfrm>
          <a:prstGeom prst="rect">
            <a:avLst/>
          </a:prstGeom>
          <a:noFill/>
          <a:ln>
            <a:noFill/>
          </a:ln>
        </p:spPr>
        <p:txBody>
          <a:bodyPr spcFirstLastPara="1" wrap="square" lIns="25400" tIns="25400" rIns="25400" bIns="25400" anchor="t" anchorCtr="0">
            <a:noAutofit/>
          </a:bodyPr>
          <a:lstStyle/>
          <a:p>
            <a:pPr marL="0" marR="0" lvl="0" indent="0" algn="l" rtl="0">
              <a:lnSpc>
                <a:spcPct val="115000"/>
              </a:lnSpc>
              <a:spcBef>
                <a:spcPts val="1200"/>
              </a:spcBef>
              <a:spcAft>
                <a:spcPts val="0"/>
              </a:spcAft>
              <a:buClr>
                <a:schemeClr val="dk1"/>
              </a:buClr>
              <a:buSzPts val="1100"/>
              <a:buFont typeface="Arial"/>
              <a:buNone/>
            </a:pPr>
            <a:r>
              <a:rPr lang="en-US" sz="1600" b="0" i="0" u="none" strike="noStrike" cap="none">
                <a:solidFill>
                  <a:srgbClr val="FF395F"/>
                </a:solidFill>
                <a:latin typeface="DM Sans"/>
                <a:ea typeface="DM Sans"/>
                <a:cs typeface="DM Sans"/>
                <a:sym typeface="DM Sans"/>
              </a:rPr>
              <a:t>● </a:t>
            </a:r>
            <a:r>
              <a:rPr lang="en-US" sz="1500" b="0" i="0" u="none" strike="noStrike" cap="none">
                <a:solidFill>
                  <a:srgbClr val="111111"/>
                </a:solidFill>
                <a:latin typeface="DM Sans"/>
                <a:ea typeface="DM Sans"/>
                <a:cs typeface="DM Sans"/>
                <a:sym typeface="DM Sans"/>
              </a:rPr>
              <a:t>Wearables and sensors for performance monitoring and injury prevention, sports medicine and telemedicine platforms, intelligent nutrition and supplementation.</a:t>
            </a: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200"/>
              </a:spcBef>
              <a:spcAft>
                <a:spcPts val="0"/>
              </a:spcAft>
              <a:buClr>
                <a:schemeClr val="dk1"/>
              </a:buClr>
              <a:buSzPts val="1100"/>
              <a:buFont typeface="Arial"/>
              <a:buNone/>
            </a:pPr>
            <a:r>
              <a:rPr lang="en-US" sz="1600" b="0" i="0" u="none" strike="noStrike" cap="none">
                <a:solidFill>
                  <a:srgbClr val="FF395F"/>
                </a:solidFill>
                <a:latin typeface="DM Sans"/>
                <a:ea typeface="DM Sans"/>
                <a:cs typeface="DM Sans"/>
                <a:sym typeface="DM Sans"/>
              </a:rPr>
              <a:t>● </a:t>
            </a:r>
            <a:r>
              <a:rPr lang="en-US" sz="1500" b="0" i="0" u="none" strike="noStrike" cap="none">
                <a:solidFill>
                  <a:srgbClr val="111111"/>
                </a:solidFill>
                <a:latin typeface="DM Sans"/>
                <a:ea typeface="DM Sans"/>
                <a:cs typeface="DM Sans"/>
                <a:sym typeface="DM Sans"/>
              </a:rPr>
              <a:t>Recovery and rehabilitation technologies, biometric data analysis, physiotherapy and training progression tools, alongside emotional and psychological monitoring and support solutions.</a:t>
            </a: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200"/>
              </a:spcBef>
              <a:spcAft>
                <a:spcPts val="0"/>
              </a:spcAft>
              <a:buClr>
                <a:schemeClr val="dk1"/>
              </a:buClr>
              <a:buSzPts val="1100"/>
              <a:buFont typeface="Arial"/>
              <a:buNone/>
            </a:pPr>
            <a:endParaRPr sz="1500" b="0" i="0" u="none" strike="noStrike" cap="none">
              <a:solidFill>
                <a:srgbClr val="111111"/>
              </a:solidFill>
              <a:latin typeface="DM Sans"/>
              <a:ea typeface="DM Sans"/>
              <a:cs typeface="DM Sans"/>
              <a:sym typeface="DM Sans"/>
            </a:endParaRPr>
          </a:p>
          <a:p>
            <a:pPr marL="0" marR="0" lvl="0" indent="0" algn="l" rtl="0">
              <a:lnSpc>
                <a:spcPct val="120143"/>
              </a:lnSpc>
              <a:spcBef>
                <a:spcPts val="1200"/>
              </a:spcBef>
              <a:spcAft>
                <a:spcPts val="0"/>
              </a:spcAft>
              <a:buClr>
                <a:srgbClr val="333333"/>
              </a:buClr>
              <a:buSzPts val="2175"/>
              <a:buFont typeface="Barlow Semi Condensed"/>
              <a:buNone/>
            </a:pPr>
            <a:endParaRPr sz="1500" b="0" i="0" u="none" strike="noStrike" cap="none">
              <a:solidFill>
                <a:srgbClr val="333333"/>
              </a:solidFill>
              <a:latin typeface="DM Sans"/>
              <a:ea typeface="DM Sans"/>
              <a:cs typeface="DM Sans"/>
              <a:sym typeface="DM Sans"/>
            </a:endParaRPr>
          </a:p>
        </p:txBody>
      </p:sp>
      <p:sp>
        <p:nvSpPr>
          <p:cNvPr id="444" name="Google Shape;444;g3f3be2ea3b0_0_303"/>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FF395F"/>
                </a:solidFill>
                <a:latin typeface="Barlow Semi Condensed"/>
                <a:ea typeface="Barlow Semi Condensed"/>
                <a:cs typeface="Barlow Semi Condensed"/>
                <a:sym typeface="Barlow Semi Condensed"/>
              </a:rPr>
              <a:t>04</a:t>
            </a:r>
            <a:r>
              <a:rPr lang="en-US" sz="1000" b="1" i="0" u="none" strike="noStrike" cap="none">
                <a:solidFill>
                  <a:srgbClr val="444444"/>
                </a:solidFill>
                <a:latin typeface="Barlow Semi Condensed"/>
                <a:ea typeface="Barlow Semi Condensed"/>
                <a:cs typeface="Barlow Semi Condensed"/>
                <a:sym typeface="Barlow Semi Condensed"/>
              </a:rPr>
              <a:t> ACTIVITY AREAS</a:t>
            </a:r>
            <a:endParaRPr sz="1000" b="1" i="0" u="none" strike="noStrike" cap="none">
              <a:solidFill>
                <a:srgbClr val="FF395F"/>
              </a:solidFill>
              <a:latin typeface="Barlow Semi Condensed"/>
              <a:ea typeface="Barlow Semi Condensed"/>
              <a:cs typeface="Barlow Semi Condensed"/>
              <a:sym typeface="Barlow Semi Condensed"/>
            </a:endParaRPr>
          </a:p>
        </p:txBody>
      </p:sp>
      <p:sp>
        <p:nvSpPr>
          <p:cNvPr id="445" name="Google Shape;445;g3f3be2ea3b0_0_303"/>
          <p:cNvSpPr/>
          <p:nvPr/>
        </p:nvSpPr>
        <p:spPr>
          <a:xfrm>
            <a:off x="685800" y="1158250"/>
            <a:ext cx="6362700" cy="1005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5000"/>
              <a:buFont typeface="Barlow Semi Condensed"/>
              <a:buNone/>
            </a:pPr>
            <a:r>
              <a:rPr lang="en-US" sz="5000" b="1" i="0" u="none" strike="noStrike" cap="none">
                <a:solidFill>
                  <a:srgbClr val="111111"/>
                </a:solidFill>
                <a:latin typeface="Barlow Semi Condensed"/>
                <a:ea typeface="Barlow Semi Condensed"/>
                <a:cs typeface="Barlow Semi Condensed"/>
                <a:sym typeface="Barlow Semi Condensed"/>
              </a:rPr>
              <a:t>Athlete Health &amp;</a:t>
            </a:r>
            <a:br>
              <a:rPr lang="en-US" sz="5000" b="1" i="0" u="none" strike="noStrike" cap="none">
                <a:solidFill>
                  <a:srgbClr val="111111"/>
                </a:solidFill>
                <a:latin typeface="Barlow Semi Condensed"/>
                <a:ea typeface="Barlow Semi Condensed"/>
                <a:cs typeface="Barlow Semi Condensed"/>
                <a:sym typeface="Barlow Semi Condensed"/>
              </a:rPr>
            </a:br>
            <a:r>
              <a:rPr lang="en-US" sz="5000" b="1" i="0" u="none" strike="noStrike" cap="none">
                <a:solidFill>
                  <a:srgbClr val="111111"/>
                </a:solidFill>
                <a:latin typeface="Barlow Semi Condensed"/>
                <a:ea typeface="Barlow Semi Condensed"/>
                <a:cs typeface="Barlow Semi Condensed"/>
                <a:sym typeface="Barlow Semi Condensed"/>
              </a:rPr>
              <a:t>Performance</a:t>
            </a:r>
            <a:r>
              <a:rPr lang="en-US" sz="5000" b="1" i="0" u="none" strike="noStrike" cap="none">
                <a:solidFill>
                  <a:srgbClr val="FF395F"/>
                </a:solidFill>
                <a:latin typeface="Barlow Semi Condensed"/>
                <a:ea typeface="Barlow Semi Condensed"/>
                <a:cs typeface="Barlow Semi Condensed"/>
                <a:sym typeface="Barlow Semi Condensed"/>
              </a:rPr>
              <a:t>.</a:t>
            </a:r>
            <a:endParaRPr sz="5000" b="1" i="0" u="none" strike="noStrike" cap="none">
              <a:solidFill>
                <a:srgbClr val="111111"/>
              </a:solidFill>
              <a:latin typeface="Barlow Semi Condensed"/>
              <a:ea typeface="Barlow Semi Condensed"/>
              <a:cs typeface="Barlow Semi Condensed"/>
              <a:sym typeface="Barlow Semi Condensed"/>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50"/>
        <p:cNvGrpSpPr/>
        <p:nvPr/>
      </p:nvGrpSpPr>
      <p:grpSpPr>
        <a:xfrm>
          <a:off x="0" y="0"/>
          <a:ext cx="0" cy="0"/>
          <a:chOff x="0" y="0"/>
          <a:chExt cx="0" cy="0"/>
        </a:xfrm>
      </p:grpSpPr>
      <p:sp>
        <p:nvSpPr>
          <p:cNvPr id="451" name="Google Shape;451;g3f3be2ea3b0_0_313"/>
          <p:cNvSpPr/>
          <p:nvPr/>
        </p:nvSpPr>
        <p:spPr>
          <a:xfrm>
            <a:off x="8598200" y="1249675"/>
            <a:ext cx="3136500" cy="5029200"/>
          </a:xfrm>
          <a:prstGeom prst="rect">
            <a:avLst/>
          </a:prstGeom>
          <a:solidFill>
            <a:srgbClr val="F6F6F6"/>
          </a:solidFill>
          <a:ln w="9525" cap="flat" cmpd="sng">
            <a:solidFill>
              <a:srgbClr val="E3E3E3"/>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555555"/>
              </a:buClr>
              <a:buSzPts val="1400"/>
              <a:buFont typeface="Barlow Semi Condensed"/>
              <a:buNone/>
            </a:pPr>
            <a:endParaRPr sz="1400" b="0" i="0" u="none" strike="noStrike" cap="none">
              <a:solidFill>
                <a:schemeClr val="dk1"/>
              </a:solidFill>
              <a:latin typeface="Calibri"/>
              <a:ea typeface="Calibri"/>
              <a:cs typeface="Calibri"/>
              <a:sym typeface="Calibri"/>
            </a:endParaRPr>
          </a:p>
        </p:txBody>
      </p:sp>
      <p:sp>
        <p:nvSpPr>
          <p:cNvPr id="452" name="Google Shape;452;g3f3be2ea3b0_0_313"/>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FF395F"/>
                </a:solidFill>
                <a:latin typeface="Barlow Semi Condensed"/>
                <a:ea typeface="Barlow Semi Condensed"/>
                <a:cs typeface="Barlow Semi Condensed"/>
                <a:sym typeface="Barlow Semi Condensed"/>
              </a:rPr>
              <a:t>04</a:t>
            </a:r>
            <a:r>
              <a:rPr lang="en-US" sz="1000" b="1" i="0" u="none" strike="noStrike" cap="none">
                <a:solidFill>
                  <a:srgbClr val="444444"/>
                </a:solidFill>
                <a:latin typeface="Barlow Semi Condensed"/>
                <a:ea typeface="Barlow Semi Condensed"/>
                <a:cs typeface="Barlow Semi Condensed"/>
                <a:sym typeface="Barlow Semi Condensed"/>
              </a:rPr>
              <a:t> ACTIVITY AREAS</a:t>
            </a:r>
            <a:endParaRPr sz="1000" b="1" i="0" u="none" strike="noStrike" cap="none">
              <a:solidFill>
                <a:srgbClr val="FF395F"/>
              </a:solidFill>
              <a:latin typeface="Barlow Semi Condensed"/>
              <a:ea typeface="Barlow Semi Condensed"/>
              <a:cs typeface="Barlow Semi Condensed"/>
              <a:sym typeface="Barlow Semi Condensed"/>
            </a:endParaRPr>
          </a:p>
        </p:txBody>
      </p:sp>
      <p:sp>
        <p:nvSpPr>
          <p:cNvPr id="453" name="Google Shape;453;g3f3be2ea3b0_0_313"/>
          <p:cNvSpPr/>
          <p:nvPr/>
        </p:nvSpPr>
        <p:spPr>
          <a:xfrm>
            <a:off x="685800" y="2219774"/>
            <a:ext cx="333900" cy="39906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444444"/>
              </a:buClr>
              <a:buSzPts val="1300"/>
              <a:buFont typeface="DM Sans"/>
              <a:buNone/>
            </a:pPr>
            <a:r>
              <a:rPr lang="en-US" sz="1500" b="0" i="0" u="none" strike="noStrike" cap="none">
                <a:solidFill>
                  <a:srgbClr val="FF395F"/>
                </a:solidFill>
                <a:latin typeface="DM Sans"/>
                <a:ea typeface="DM Sans"/>
                <a:cs typeface="DM Sans"/>
                <a:sym typeface="DM Sans"/>
              </a:rPr>
              <a:t>●</a:t>
            </a:r>
            <a:br>
              <a:rPr lang="en-US" sz="1500" b="0" i="0" u="none" strike="noStrike" cap="none">
                <a:solidFill>
                  <a:srgbClr val="FF395F"/>
                </a:solidFill>
                <a:latin typeface="DM Sans"/>
                <a:ea typeface="DM Sans"/>
                <a:cs typeface="DM Sans"/>
                <a:sym typeface="DM Sans"/>
              </a:rPr>
            </a:br>
            <a:endParaRPr sz="1500" b="0" i="0" u="none" strike="noStrike" cap="none">
              <a:solidFill>
                <a:srgbClr val="FF395F"/>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500" b="0" i="0" u="none" strike="noStrike" cap="none">
                <a:solidFill>
                  <a:srgbClr val="FF395F"/>
                </a:solidFill>
                <a:latin typeface="DM Sans"/>
                <a:ea typeface="DM Sans"/>
                <a:cs typeface="DM Sans"/>
                <a:sym typeface="DM Sans"/>
              </a:rPr>
              <a:t>●</a:t>
            </a:r>
            <a:br>
              <a:rPr lang="en-US" sz="1500" b="0" i="0" u="none" strike="noStrike" cap="none">
                <a:solidFill>
                  <a:srgbClr val="FF395F"/>
                </a:solidFill>
                <a:latin typeface="DM Sans"/>
                <a:ea typeface="DM Sans"/>
                <a:cs typeface="DM Sans"/>
                <a:sym typeface="DM Sans"/>
              </a:rPr>
            </a:br>
            <a:endParaRPr sz="1500" b="0" i="0" u="none" strike="noStrike" cap="none">
              <a:solidFill>
                <a:srgbClr val="FF395F"/>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500" b="0" i="0" u="none" strike="noStrike" cap="none">
                <a:solidFill>
                  <a:srgbClr val="FF395F"/>
                </a:solidFill>
                <a:latin typeface="DM Sans"/>
                <a:ea typeface="DM Sans"/>
                <a:cs typeface="DM Sans"/>
                <a:sym typeface="DM Sans"/>
              </a:rPr>
              <a:t>●</a:t>
            </a:r>
            <a:br>
              <a:rPr lang="en-US" sz="1500" b="0" i="0" u="none" strike="noStrike" cap="none">
                <a:solidFill>
                  <a:srgbClr val="FF395F"/>
                </a:solidFill>
                <a:latin typeface="DM Sans"/>
                <a:ea typeface="DM Sans"/>
                <a:cs typeface="DM Sans"/>
                <a:sym typeface="DM Sans"/>
              </a:rPr>
            </a:br>
            <a:endParaRPr sz="1500" b="0" i="0" u="none" strike="noStrike" cap="none">
              <a:solidFill>
                <a:srgbClr val="FF395F"/>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500" b="0" i="0" u="none" strike="noStrike" cap="none">
                <a:solidFill>
                  <a:srgbClr val="FF395F"/>
                </a:solidFill>
                <a:latin typeface="DM Sans"/>
                <a:ea typeface="DM Sans"/>
                <a:cs typeface="DM Sans"/>
                <a:sym typeface="DM Sans"/>
              </a:rPr>
              <a:t>●</a:t>
            </a:r>
            <a:br>
              <a:rPr lang="en-US" sz="1500" b="0" i="0" u="none" strike="noStrike" cap="none">
                <a:solidFill>
                  <a:srgbClr val="FF395F"/>
                </a:solidFill>
                <a:latin typeface="DM Sans"/>
                <a:ea typeface="DM Sans"/>
                <a:cs typeface="DM Sans"/>
                <a:sym typeface="DM Sans"/>
              </a:rPr>
            </a:br>
            <a:endParaRPr sz="1500" b="0" i="0" u="none" strike="noStrike" cap="none">
              <a:solidFill>
                <a:srgbClr val="FF395F"/>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500" b="0" i="0" u="none" strike="noStrike" cap="none">
                <a:solidFill>
                  <a:srgbClr val="FF395F"/>
                </a:solidFill>
                <a:latin typeface="DM Sans"/>
                <a:ea typeface="DM Sans"/>
                <a:cs typeface="DM Sans"/>
                <a:sym typeface="DM Sans"/>
              </a:rPr>
              <a:t>●</a:t>
            </a:r>
            <a:br>
              <a:rPr lang="en-US" sz="1500" b="0" i="0" u="none" strike="noStrike" cap="none">
                <a:solidFill>
                  <a:srgbClr val="FF395F"/>
                </a:solidFill>
                <a:latin typeface="DM Sans"/>
                <a:ea typeface="DM Sans"/>
                <a:cs typeface="DM Sans"/>
                <a:sym typeface="DM Sans"/>
              </a:rPr>
            </a:br>
            <a:br>
              <a:rPr lang="en-US" sz="1500" b="0" i="0" u="none" strike="noStrike" cap="none">
                <a:solidFill>
                  <a:srgbClr val="FF395F"/>
                </a:solidFill>
                <a:latin typeface="DM Sans"/>
                <a:ea typeface="DM Sans"/>
                <a:cs typeface="DM Sans"/>
                <a:sym typeface="DM Sans"/>
              </a:rPr>
            </a:br>
            <a:endParaRPr sz="1500" b="0" i="0" u="none" strike="noStrike" cap="none">
              <a:solidFill>
                <a:srgbClr val="FF395F"/>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500" b="0" i="0" u="none" strike="noStrike" cap="none">
                <a:solidFill>
                  <a:srgbClr val="FF395F"/>
                </a:solidFill>
                <a:latin typeface="DM Sans"/>
                <a:ea typeface="DM Sans"/>
                <a:cs typeface="DM Sans"/>
                <a:sym typeface="DM Sans"/>
              </a:rPr>
              <a:t>●</a:t>
            </a:r>
            <a:endParaRPr sz="1500" b="0" i="0" u="none" strike="noStrike" cap="none">
              <a:solidFill>
                <a:srgbClr val="FF395F"/>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1000"/>
              </a:spcAft>
              <a:buClr>
                <a:srgbClr val="444444"/>
              </a:buClr>
              <a:buSzPts val="1300"/>
              <a:buFont typeface="DM Sans"/>
              <a:buNone/>
            </a:pPr>
            <a:endParaRPr sz="1500" b="0" i="0" u="none" strike="noStrike" cap="none">
              <a:solidFill>
                <a:srgbClr val="111111"/>
              </a:solidFill>
              <a:latin typeface="DM Sans"/>
              <a:ea typeface="DM Sans"/>
              <a:cs typeface="DM Sans"/>
              <a:sym typeface="DM Sans"/>
            </a:endParaRPr>
          </a:p>
        </p:txBody>
      </p:sp>
      <p:sp>
        <p:nvSpPr>
          <p:cNvPr id="454" name="Google Shape;454;g3f3be2ea3b0_0_313"/>
          <p:cNvSpPr/>
          <p:nvPr/>
        </p:nvSpPr>
        <p:spPr>
          <a:xfrm>
            <a:off x="685800" y="1150051"/>
            <a:ext cx="6660000" cy="698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5000"/>
              <a:buFont typeface="Barlow Semi Condensed"/>
              <a:buNone/>
            </a:pPr>
            <a:r>
              <a:rPr lang="en-US" sz="3000" b="1" i="0" u="none" strike="noStrike" cap="none">
                <a:solidFill>
                  <a:srgbClr val="111111"/>
                </a:solidFill>
                <a:latin typeface="Barlow Semi Condensed"/>
                <a:ea typeface="Barlow Semi Condensed"/>
                <a:cs typeface="Barlow Semi Condensed"/>
                <a:sym typeface="Barlow Semi Condensed"/>
              </a:rPr>
              <a:t>Athlete Health &amp; Performance</a:t>
            </a:r>
            <a:r>
              <a:rPr lang="en-US" sz="3000" b="1" i="0" u="none" strike="noStrike" cap="none">
                <a:solidFill>
                  <a:srgbClr val="FF395F"/>
                </a:solidFill>
                <a:latin typeface="Barlow Semi Condensed"/>
                <a:ea typeface="Barlow Semi Condensed"/>
                <a:cs typeface="Barlow Semi Condensed"/>
                <a:sym typeface="Barlow Semi Condensed"/>
              </a:rPr>
              <a:t>.</a:t>
            </a:r>
            <a:endParaRPr sz="3000" b="1" i="0" u="none" strike="noStrike" cap="none">
              <a:solidFill>
                <a:srgbClr val="111111"/>
              </a:solidFill>
              <a:latin typeface="Barlow Semi Condensed"/>
              <a:ea typeface="Barlow Semi Condensed"/>
              <a:cs typeface="Barlow Semi Condensed"/>
              <a:sym typeface="Barlow Semi Condensed"/>
            </a:endParaRPr>
          </a:p>
        </p:txBody>
      </p:sp>
      <p:sp>
        <p:nvSpPr>
          <p:cNvPr id="455" name="Google Shape;455;g3f3be2ea3b0_0_313"/>
          <p:cNvSpPr/>
          <p:nvPr/>
        </p:nvSpPr>
        <p:spPr>
          <a:xfrm>
            <a:off x="950350" y="2219783"/>
            <a:ext cx="7383900" cy="35175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444444"/>
              </a:buClr>
              <a:buSzPts val="1300"/>
              <a:buFont typeface="DM Sans"/>
              <a:buNone/>
            </a:pPr>
            <a:r>
              <a:rPr lang="en-US" sz="1500" b="1" i="0" u="none" strike="noStrike" cap="none">
                <a:solidFill>
                  <a:srgbClr val="111111"/>
                </a:solidFill>
                <a:latin typeface="DM Sans"/>
                <a:ea typeface="DM Sans"/>
                <a:cs typeface="DM Sans"/>
                <a:sym typeface="DM Sans"/>
              </a:rPr>
              <a:t>SportIQ Performance Lab: </a:t>
            </a:r>
            <a:br>
              <a:rPr lang="en-US" sz="1500" b="0" i="0" u="none" strike="noStrike" cap="none">
                <a:solidFill>
                  <a:srgbClr val="111111"/>
                </a:solidFill>
                <a:latin typeface="DM Sans"/>
                <a:ea typeface="DM Sans"/>
                <a:cs typeface="DM Sans"/>
                <a:sym typeface="DM Sans"/>
              </a:rPr>
            </a:br>
            <a:r>
              <a:rPr lang="en-US" sz="1500" b="0" i="0" u="none" strike="noStrike" cap="none">
                <a:solidFill>
                  <a:srgbClr val="111111"/>
                </a:solidFill>
                <a:latin typeface="DM Sans"/>
                <a:ea typeface="DM Sans"/>
                <a:cs typeface="DM Sans"/>
                <a:sym typeface="DM Sans"/>
              </a:rPr>
              <a:t>Sports science center for physical, biomechanical and cognitive testing.</a:t>
            </a: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500" b="1" i="0" u="none" strike="noStrike" cap="none">
                <a:solidFill>
                  <a:srgbClr val="111111"/>
                </a:solidFill>
                <a:latin typeface="DM Sans"/>
                <a:ea typeface="DM Sans"/>
                <a:cs typeface="DM Sans"/>
                <a:sym typeface="DM Sans"/>
              </a:rPr>
              <a:t>Telemedicine Platform: </a:t>
            </a:r>
            <a:br>
              <a:rPr lang="en-US" sz="1500" b="0" i="0" u="none" strike="noStrike" cap="none">
                <a:solidFill>
                  <a:srgbClr val="111111"/>
                </a:solidFill>
                <a:latin typeface="DM Sans"/>
                <a:ea typeface="DM Sans"/>
                <a:cs typeface="DM Sans"/>
                <a:sym typeface="DM Sans"/>
              </a:rPr>
            </a:br>
            <a:r>
              <a:rPr lang="en-US" sz="1500" b="0" i="0" u="none" strike="noStrike" cap="none">
                <a:solidFill>
                  <a:srgbClr val="111111"/>
                </a:solidFill>
                <a:latin typeface="DM Sans"/>
                <a:ea typeface="DM Sans"/>
                <a:cs typeface="DM Sans"/>
                <a:sym typeface="DM Sans"/>
              </a:rPr>
              <a:t>Sports medicine, physiotherapy and rehabilitation supported by data analytics.</a:t>
            </a: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500" b="1" i="0" u="none" strike="noStrike" cap="none">
                <a:solidFill>
                  <a:srgbClr val="111111"/>
                </a:solidFill>
                <a:latin typeface="DM Sans"/>
                <a:ea typeface="DM Sans"/>
                <a:cs typeface="DM Sans"/>
                <a:sym typeface="DM Sans"/>
              </a:rPr>
              <a:t>Mental &amp; Emotional Health Apps: </a:t>
            </a:r>
            <a:br>
              <a:rPr lang="en-US" sz="1500" b="0" i="0" u="none" strike="noStrike" cap="none">
                <a:solidFill>
                  <a:srgbClr val="111111"/>
                </a:solidFill>
                <a:latin typeface="DM Sans"/>
                <a:ea typeface="DM Sans"/>
                <a:cs typeface="DM Sans"/>
                <a:sym typeface="DM Sans"/>
              </a:rPr>
            </a:br>
            <a:r>
              <a:rPr lang="en-US" sz="1500" b="0" i="0" u="none" strike="noStrike" cap="none">
                <a:solidFill>
                  <a:srgbClr val="111111"/>
                </a:solidFill>
                <a:latin typeface="DM Sans"/>
                <a:ea typeface="DM Sans"/>
                <a:cs typeface="DM Sans"/>
                <a:sym typeface="DM Sans"/>
              </a:rPr>
              <a:t>Cognitive coaching, resilience training and well-being tracking.</a:t>
            </a: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500" b="1" i="0" u="none" strike="noStrike" cap="none">
                <a:solidFill>
                  <a:srgbClr val="111111"/>
                </a:solidFill>
                <a:latin typeface="DM Sans"/>
                <a:ea typeface="DM Sans"/>
                <a:cs typeface="DM Sans"/>
                <a:sym typeface="DM Sans"/>
              </a:rPr>
              <a:t>Wearables &amp; Smart Monitoring: </a:t>
            </a:r>
            <a:br>
              <a:rPr lang="en-US" sz="1500" b="0" i="0" u="none" strike="noStrike" cap="none">
                <a:solidFill>
                  <a:srgbClr val="111111"/>
                </a:solidFill>
                <a:latin typeface="DM Sans"/>
                <a:ea typeface="DM Sans"/>
                <a:cs typeface="DM Sans"/>
                <a:sym typeface="DM Sans"/>
              </a:rPr>
            </a:br>
            <a:r>
              <a:rPr lang="en-US" sz="1500" b="0" i="0" u="none" strike="noStrike" cap="none">
                <a:solidFill>
                  <a:srgbClr val="111111"/>
                </a:solidFill>
                <a:latin typeface="DM Sans"/>
                <a:ea typeface="DM Sans"/>
                <a:cs typeface="DM Sans"/>
                <a:sym typeface="DM Sans"/>
              </a:rPr>
              <a:t>GPS, HRV, motion sensors and sleep trackers integrated in real time.</a:t>
            </a: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500" b="1" i="0" u="none" strike="noStrike" cap="none">
                <a:solidFill>
                  <a:srgbClr val="111111"/>
                </a:solidFill>
                <a:latin typeface="DM Sans"/>
                <a:ea typeface="DM Sans"/>
                <a:cs typeface="DM Sans"/>
                <a:sym typeface="DM Sans"/>
              </a:rPr>
              <a:t>Nutrition &amp; Recovery Systems: </a:t>
            </a:r>
            <a:br>
              <a:rPr lang="en-US" sz="1500" b="0" i="0" u="none" strike="noStrike" cap="none">
                <a:solidFill>
                  <a:srgbClr val="111111"/>
                </a:solidFill>
                <a:latin typeface="DM Sans"/>
                <a:ea typeface="DM Sans"/>
                <a:cs typeface="DM Sans"/>
                <a:sym typeface="DM Sans"/>
              </a:rPr>
            </a:br>
            <a:r>
              <a:rPr lang="en-US" sz="1500" b="0" i="0" u="none" strike="noStrike" cap="none">
                <a:solidFill>
                  <a:srgbClr val="111111"/>
                </a:solidFill>
                <a:latin typeface="DM Sans"/>
                <a:ea typeface="DM Sans"/>
                <a:cs typeface="DM Sans"/>
                <a:sym typeface="DM Sans"/>
              </a:rPr>
              <a:t>Smart supplementation and personalized recovery technologies (Normatec, cryo, etc.).</a:t>
            </a: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500" b="1" i="0" u="none" strike="noStrike" cap="none">
                <a:solidFill>
                  <a:srgbClr val="111111"/>
                </a:solidFill>
                <a:latin typeface="DM Sans"/>
                <a:ea typeface="DM Sans"/>
                <a:cs typeface="DM Sans"/>
                <a:sym typeface="DM Sans"/>
              </a:rPr>
              <a:t>Data-Driven Fitness Programs: </a:t>
            </a:r>
            <a:br>
              <a:rPr lang="en-US" sz="1500" b="1" i="0" u="none" strike="noStrike" cap="none">
                <a:solidFill>
                  <a:srgbClr val="111111"/>
                </a:solidFill>
                <a:latin typeface="DM Sans"/>
                <a:ea typeface="DM Sans"/>
                <a:cs typeface="DM Sans"/>
                <a:sym typeface="DM Sans"/>
              </a:rPr>
            </a:br>
            <a:r>
              <a:rPr lang="en-US" sz="1500" b="0" i="0" u="none" strike="noStrike" cap="none">
                <a:solidFill>
                  <a:srgbClr val="111111"/>
                </a:solidFill>
                <a:latin typeface="DM Sans"/>
                <a:ea typeface="DM Sans"/>
                <a:cs typeface="DM Sans"/>
                <a:sym typeface="DM Sans"/>
              </a:rPr>
              <a:t>Personalized plans for amateur and semi-professional athletes.</a:t>
            </a:r>
            <a:endParaRPr sz="1500" b="1"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endParaRPr sz="1500" b="1"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endParaRPr sz="1500" b="1"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endParaRPr sz="1500" b="1"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endParaRPr sz="1500" b="1"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1000"/>
              </a:spcAft>
              <a:buClr>
                <a:srgbClr val="444444"/>
              </a:buClr>
              <a:buSzPts val="1300"/>
              <a:buFont typeface="DM Sans"/>
              <a:buNone/>
            </a:pPr>
            <a:endParaRPr sz="1500" b="1" i="0" u="none" strike="noStrike" cap="none">
              <a:solidFill>
                <a:srgbClr val="111111"/>
              </a:solidFill>
              <a:latin typeface="DM Sans"/>
              <a:ea typeface="DM Sans"/>
              <a:cs typeface="DM Sans"/>
              <a:sym typeface="DM Sans"/>
            </a:endParaRPr>
          </a:p>
        </p:txBody>
      </p:sp>
      <p:sp>
        <p:nvSpPr>
          <p:cNvPr id="456" name="Google Shape;456;g3f3be2ea3b0_0_313"/>
          <p:cNvSpPr/>
          <p:nvPr/>
        </p:nvSpPr>
        <p:spPr>
          <a:xfrm>
            <a:off x="8752700" y="2946925"/>
            <a:ext cx="2827500" cy="361800"/>
          </a:xfrm>
          <a:prstGeom prst="rect">
            <a:avLst/>
          </a:prstGeom>
          <a:noFill/>
          <a:ln>
            <a:noFill/>
          </a:ln>
        </p:spPr>
        <p:txBody>
          <a:bodyPr spcFirstLastPara="1" wrap="square" lIns="25400" tIns="25400" rIns="25400" bIns="25400" anchor="t" anchorCtr="0">
            <a:noAutofit/>
          </a:bodyPr>
          <a:lstStyle/>
          <a:p>
            <a:pPr marL="0" marR="0" lvl="0" indent="0" algn="ctr" rtl="0">
              <a:lnSpc>
                <a:spcPct val="100000"/>
              </a:lnSpc>
              <a:spcBef>
                <a:spcPts val="0"/>
              </a:spcBef>
              <a:spcAft>
                <a:spcPts val="0"/>
              </a:spcAft>
              <a:buClr>
                <a:srgbClr val="E9FF00"/>
              </a:buClr>
              <a:buSzPts val="900"/>
              <a:buFont typeface="Barlow Semi Condensed"/>
              <a:buNone/>
            </a:pPr>
            <a:r>
              <a:rPr lang="en-US" sz="2000" b="1" i="0" u="none" strike="noStrike" cap="none">
                <a:solidFill>
                  <a:srgbClr val="111111"/>
                </a:solidFill>
                <a:highlight>
                  <a:srgbClr val="E9FF00"/>
                </a:highlight>
                <a:latin typeface="Barlow Semi Condensed"/>
                <a:ea typeface="Barlow Semi Condensed"/>
                <a:cs typeface="Barlow Semi Condensed"/>
                <a:sym typeface="Barlow Semi Condensed"/>
              </a:rPr>
              <a:t>MONETIZATION</a:t>
            </a:r>
            <a:endParaRPr sz="2000" b="1" i="0" u="none" strike="noStrike" cap="none">
              <a:solidFill>
                <a:schemeClr val="dk1"/>
              </a:solidFill>
              <a:latin typeface="Calibri"/>
              <a:ea typeface="Calibri"/>
              <a:cs typeface="Calibri"/>
              <a:sym typeface="Calibri"/>
            </a:endParaRPr>
          </a:p>
        </p:txBody>
      </p:sp>
      <p:sp>
        <p:nvSpPr>
          <p:cNvPr id="457" name="Google Shape;457;g3f3be2ea3b0_0_313"/>
          <p:cNvSpPr/>
          <p:nvPr/>
        </p:nvSpPr>
        <p:spPr>
          <a:xfrm>
            <a:off x="8752650" y="3460750"/>
            <a:ext cx="2827500" cy="2192400"/>
          </a:xfrm>
          <a:prstGeom prst="rect">
            <a:avLst/>
          </a:prstGeom>
          <a:noFill/>
          <a:ln>
            <a:noFill/>
          </a:ln>
        </p:spPr>
        <p:txBody>
          <a:bodyPr spcFirstLastPara="1" wrap="square" lIns="25400" tIns="25400" rIns="25400" bIns="25400" anchor="t" anchorCtr="0">
            <a:noAutofit/>
          </a:bodyPr>
          <a:lstStyle/>
          <a:p>
            <a:pPr marL="0" marR="0" lvl="0" indent="0" algn="ctr" rtl="0">
              <a:lnSpc>
                <a:spcPct val="115000"/>
              </a:lnSpc>
              <a:spcBef>
                <a:spcPts val="0"/>
              </a:spcBef>
              <a:spcAft>
                <a:spcPts val="0"/>
              </a:spcAft>
              <a:buClr>
                <a:srgbClr val="444444"/>
              </a:buClr>
              <a:buSzPts val="975"/>
              <a:buFont typeface="DM Sans"/>
              <a:buNone/>
            </a:pPr>
            <a:r>
              <a:rPr lang="en-US" sz="1900" b="0" i="0" u="none" strike="noStrike" cap="none">
                <a:solidFill>
                  <a:srgbClr val="111111"/>
                </a:solidFill>
                <a:latin typeface="Barlow Semi Condensed"/>
                <a:ea typeface="Barlow Semi Condensed"/>
                <a:cs typeface="Barlow Semi Condensed"/>
                <a:sym typeface="Barlow Semi Condensed"/>
              </a:rPr>
              <a:t>Subscription and B2B licensing to clubs and health providers. Partnerships with wearable brands and health tech startups. Commercialization of proprietary AI-based performance models.</a:t>
            </a:r>
            <a:endParaRPr sz="1900" b="0" i="0" u="none" strike="noStrike" cap="none">
              <a:solidFill>
                <a:srgbClr val="111111"/>
              </a:solidFill>
              <a:latin typeface="Barlow Semi Condensed"/>
              <a:ea typeface="Barlow Semi Condensed"/>
              <a:cs typeface="Barlow Semi Condensed"/>
              <a:sym typeface="Barlow Semi Condensed"/>
            </a:endParaRPr>
          </a:p>
        </p:txBody>
      </p:sp>
      <p:sp>
        <p:nvSpPr>
          <p:cNvPr id="458" name="Google Shape;458;g3f3be2ea3b0_0_313"/>
          <p:cNvSpPr/>
          <p:nvPr/>
        </p:nvSpPr>
        <p:spPr>
          <a:xfrm>
            <a:off x="685800" y="1851433"/>
            <a:ext cx="5548800" cy="171600"/>
          </a:xfrm>
          <a:prstGeom prst="rect">
            <a:avLst/>
          </a:prstGeom>
          <a:noFill/>
          <a:ln>
            <a:noFill/>
          </a:ln>
        </p:spPr>
        <p:txBody>
          <a:bodyPr spcFirstLastPara="1" wrap="square" lIns="25400" tIns="25400" rIns="25400" bIns="25400" anchor="t" anchorCtr="0">
            <a:noAutofit/>
          </a:bodyPr>
          <a:lstStyle/>
          <a:p>
            <a:pPr marL="0" marR="0" lvl="0" indent="0" algn="l" rtl="0">
              <a:lnSpc>
                <a:spcPct val="100000"/>
              </a:lnSpc>
              <a:spcBef>
                <a:spcPts val="0"/>
              </a:spcBef>
              <a:spcAft>
                <a:spcPts val="0"/>
              </a:spcAft>
              <a:buClr>
                <a:srgbClr val="555555"/>
              </a:buClr>
              <a:buSzPts val="900"/>
              <a:buFont typeface="Barlow Semi Condensed"/>
              <a:buNone/>
            </a:pPr>
            <a:r>
              <a:rPr lang="en-US" sz="1300" b="1" i="0" u="none" strike="noStrike" cap="none">
                <a:solidFill>
                  <a:srgbClr val="111111"/>
                </a:solidFill>
                <a:highlight>
                  <a:srgbClr val="E9FF00"/>
                </a:highlight>
                <a:latin typeface="Barlow Semi Condensed"/>
                <a:ea typeface="Barlow Semi Condensed"/>
                <a:cs typeface="Barlow Semi Condensed"/>
                <a:sym typeface="Barlow Semi Condensed"/>
              </a:rPr>
              <a:t>KEY OFFERS &amp; VENTURES (EXAMPLES)</a:t>
            </a:r>
            <a:endParaRPr sz="1300" b="1" i="0" u="none" strike="noStrike" cap="none">
              <a:solidFill>
                <a:srgbClr val="111111"/>
              </a:solidFill>
              <a:highlight>
                <a:srgbClr val="E9FF00"/>
              </a:highlight>
              <a:latin typeface="Barlow Semi Condensed"/>
              <a:ea typeface="Barlow Semi Condensed"/>
              <a:cs typeface="Barlow Semi Condensed"/>
              <a:sym typeface="Barlow Semi Condensed"/>
            </a:endParaRPr>
          </a:p>
        </p:txBody>
      </p:sp>
      <p:pic>
        <p:nvPicPr>
          <p:cNvPr id="459" name="Google Shape;459;g3f3be2ea3b0_0_313" descr="preencoded.png"/>
          <p:cNvPicPr preferRelativeResize="0"/>
          <p:nvPr/>
        </p:nvPicPr>
        <p:blipFill rotWithShape="1">
          <a:blip r:embed="rId3">
            <a:alphaModFix/>
          </a:blip>
          <a:srcRect/>
          <a:stretch/>
        </p:blipFill>
        <p:spPr>
          <a:xfrm>
            <a:off x="9817100" y="1946200"/>
            <a:ext cx="698700" cy="6987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64"/>
        <p:cNvGrpSpPr/>
        <p:nvPr/>
      </p:nvGrpSpPr>
      <p:grpSpPr>
        <a:xfrm>
          <a:off x="0" y="0"/>
          <a:ext cx="0" cy="0"/>
          <a:chOff x="0" y="0"/>
          <a:chExt cx="0" cy="0"/>
        </a:xfrm>
      </p:grpSpPr>
      <p:pic>
        <p:nvPicPr>
          <p:cNvPr id="465" name="Google Shape;465;g3f3be2ea3b0_0_326"/>
          <p:cNvPicPr preferRelativeResize="0"/>
          <p:nvPr/>
        </p:nvPicPr>
        <p:blipFill rotWithShape="1">
          <a:blip r:embed="rId3">
            <a:alphaModFix/>
          </a:blip>
          <a:srcRect l="15639" r="15646"/>
          <a:stretch/>
        </p:blipFill>
        <p:spPr>
          <a:xfrm>
            <a:off x="7780976" y="1249675"/>
            <a:ext cx="3455898" cy="5029202"/>
          </a:xfrm>
          <a:prstGeom prst="rect">
            <a:avLst/>
          </a:prstGeom>
          <a:noFill/>
          <a:ln w="9525" cap="flat" cmpd="sng">
            <a:solidFill>
              <a:srgbClr val="555555"/>
            </a:solidFill>
            <a:prstDash val="solid"/>
            <a:round/>
            <a:headEnd type="none" w="sm" len="sm"/>
            <a:tailEnd type="none" w="sm" len="sm"/>
          </a:ln>
        </p:spPr>
      </p:pic>
      <p:cxnSp>
        <p:nvCxnSpPr>
          <p:cNvPr id="466" name="Google Shape;466;g3f3be2ea3b0_0_326"/>
          <p:cNvCxnSpPr/>
          <p:nvPr/>
        </p:nvCxnSpPr>
        <p:spPr>
          <a:xfrm>
            <a:off x="457200" y="777240"/>
            <a:ext cx="11277300" cy="0"/>
          </a:xfrm>
          <a:prstGeom prst="straightConnector1">
            <a:avLst/>
          </a:prstGeom>
          <a:noFill/>
          <a:ln w="9525" cap="flat" cmpd="sng">
            <a:solidFill>
              <a:srgbClr val="E3E3E3"/>
            </a:solidFill>
            <a:prstDash val="solid"/>
            <a:round/>
            <a:headEnd type="none" w="sm" len="sm"/>
            <a:tailEnd type="none" w="sm" len="sm"/>
          </a:ln>
        </p:spPr>
      </p:cxnSp>
      <p:pic>
        <p:nvPicPr>
          <p:cNvPr id="467" name="Google Shape;467;g3f3be2ea3b0_0_326" title="arrow_salmon.png"/>
          <p:cNvPicPr preferRelativeResize="0"/>
          <p:nvPr/>
        </p:nvPicPr>
        <p:blipFill rotWithShape="1">
          <a:blip r:embed="rId4">
            <a:alphaModFix/>
          </a:blip>
          <a:srcRect/>
          <a:stretch/>
        </p:blipFill>
        <p:spPr>
          <a:xfrm>
            <a:off x="10897851" y="5004250"/>
            <a:ext cx="836701" cy="1063649"/>
          </a:xfrm>
          <a:prstGeom prst="rect">
            <a:avLst/>
          </a:prstGeom>
          <a:noFill/>
          <a:ln>
            <a:noFill/>
          </a:ln>
        </p:spPr>
      </p:pic>
      <p:sp>
        <p:nvSpPr>
          <p:cNvPr id="468" name="Google Shape;468;g3f3be2ea3b0_0_326"/>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FF395F"/>
                </a:solidFill>
                <a:latin typeface="Barlow Semi Condensed"/>
                <a:ea typeface="Barlow Semi Condensed"/>
                <a:cs typeface="Barlow Semi Condensed"/>
                <a:sym typeface="Barlow Semi Condensed"/>
              </a:rPr>
              <a:t>04</a:t>
            </a:r>
            <a:r>
              <a:rPr lang="en-US" sz="1000" b="1" i="0" u="none" strike="noStrike" cap="none">
                <a:solidFill>
                  <a:srgbClr val="444444"/>
                </a:solidFill>
                <a:latin typeface="Barlow Semi Condensed"/>
                <a:ea typeface="Barlow Semi Condensed"/>
                <a:cs typeface="Barlow Semi Condensed"/>
                <a:sym typeface="Barlow Semi Condensed"/>
              </a:rPr>
              <a:t> ACTIVITY AREAS</a:t>
            </a:r>
            <a:endParaRPr sz="1000" b="1" i="0" u="none" strike="noStrike" cap="none">
              <a:solidFill>
                <a:srgbClr val="FF395F"/>
              </a:solidFill>
              <a:latin typeface="Barlow Semi Condensed"/>
              <a:ea typeface="Barlow Semi Condensed"/>
              <a:cs typeface="Barlow Semi Condensed"/>
              <a:sym typeface="Barlow Semi Condensed"/>
            </a:endParaRPr>
          </a:p>
        </p:txBody>
      </p:sp>
      <p:sp>
        <p:nvSpPr>
          <p:cNvPr id="469" name="Google Shape;469;g3f3be2ea3b0_0_326"/>
          <p:cNvSpPr/>
          <p:nvPr/>
        </p:nvSpPr>
        <p:spPr>
          <a:xfrm>
            <a:off x="685800" y="1158250"/>
            <a:ext cx="6362700" cy="1005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5000"/>
              <a:buFont typeface="Barlow Semi Condensed"/>
              <a:buNone/>
            </a:pPr>
            <a:r>
              <a:rPr lang="en-US" sz="5000" b="1" i="0" u="none" strike="noStrike" cap="none">
                <a:solidFill>
                  <a:srgbClr val="111111"/>
                </a:solidFill>
                <a:latin typeface="Barlow Semi Condensed"/>
                <a:ea typeface="Barlow Semi Condensed"/>
                <a:cs typeface="Barlow Semi Condensed"/>
                <a:sym typeface="Barlow Semi Condensed"/>
              </a:rPr>
              <a:t>Sports Entertainment</a:t>
            </a:r>
            <a:r>
              <a:rPr lang="en-US" sz="5000" b="1" i="0" u="none" strike="noStrike" cap="none">
                <a:solidFill>
                  <a:srgbClr val="FF395F"/>
                </a:solidFill>
                <a:latin typeface="Barlow Semi Condensed"/>
                <a:ea typeface="Barlow Semi Condensed"/>
                <a:cs typeface="Barlow Semi Condensed"/>
                <a:sym typeface="Barlow Semi Condensed"/>
              </a:rPr>
              <a:t>.</a:t>
            </a:r>
            <a:endParaRPr sz="5000" b="1" i="0" u="none" strike="noStrike" cap="none">
              <a:solidFill>
                <a:srgbClr val="111111"/>
              </a:solidFill>
              <a:latin typeface="Barlow Semi Condensed"/>
              <a:ea typeface="Barlow Semi Condensed"/>
              <a:cs typeface="Barlow Semi Condensed"/>
              <a:sym typeface="Barlow Semi Condensed"/>
            </a:endParaRPr>
          </a:p>
        </p:txBody>
      </p:sp>
      <p:sp>
        <p:nvSpPr>
          <p:cNvPr id="470" name="Google Shape;470;g3f3be2ea3b0_0_326"/>
          <p:cNvSpPr/>
          <p:nvPr/>
        </p:nvSpPr>
        <p:spPr>
          <a:xfrm>
            <a:off x="685800" y="2210425"/>
            <a:ext cx="6531600" cy="4033200"/>
          </a:xfrm>
          <a:prstGeom prst="rect">
            <a:avLst/>
          </a:prstGeom>
          <a:noFill/>
          <a:ln>
            <a:noFill/>
          </a:ln>
        </p:spPr>
        <p:txBody>
          <a:bodyPr spcFirstLastPara="1" wrap="square" lIns="25400" tIns="25400" rIns="25400" bIns="25400" anchor="t" anchorCtr="0">
            <a:noAutofit/>
          </a:bodyPr>
          <a:lstStyle/>
          <a:p>
            <a:pPr marL="0" marR="0" lvl="0" indent="0" algn="l" rtl="0">
              <a:lnSpc>
                <a:spcPct val="120143"/>
              </a:lnSpc>
              <a:spcBef>
                <a:spcPts val="0"/>
              </a:spcBef>
              <a:spcAft>
                <a:spcPts val="0"/>
              </a:spcAft>
              <a:buNone/>
            </a:pPr>
            <a:r>
              <a:rPr lang="en-US" sz="1400" b="0" i="0" u="none" strike="noStrike" cap="none">
                <a:solidFill>
                  <a:srgbClr val="FF395F"/>
                </a:solidFill>
                <a:latin typeface="DM Sans"/>
                <a:ea typeface="DM Sans"/>
                <a:cs typeface="DM Sans"/>
                <a:sym typeface="DM Sans"/>
              </a:rPr>
              <a:t>● </a:t>
            </a:r>
            <a:r>
              <a:rPr lang="en-US" sz="1500" b="0" i="0" u="none" strike="noStrike" cap="none">
                <a:solidFill>
                  <a:srgbClr val="111111"/>
                </a:solidFill>
                <a:latin typeface="DM Sans"/>
                <a:ea typeface="DM Sans"/>
                <a:cs typeface="DM Sans"/>
                <a:sym typeface="DM Sans"/>
              </a:rPr>
              <a:t>E-sports and gaming platforms, immersive fan experiences (VR/AR), interactive content and streaming solutions, fan engagement and audience monetization platforms, fantasy sports and innovative sports betting experiences.</a:t>
            </a:r>
            <a:endParaRPr sz="1500" b="0" i="0" u="none" strike="noStrike" cap="none">
              <a:solidFill>
                <a:srgbClr val="111111"/>
              </a:solidFill>
              <a:latin typeface="DM Sans"/>
              <a:ea typeface="DM Sans"/>
              <a:cs typeface="DM Sans"/>
              <a:sym typeface="DM Sans"/>
            </a:endParaRPr>
          </a:p>
          <a:p>
            <a:pPr marL="0" marR="0" lvl="0" indent="0" algn="l" rtl="0">
              <a:lnSpc>
                <a:spcPct val="120143"/>
              </a:lnSpc>
              <a:spcBef>
                <a:spcPts val="0"/>
              </a:spcBef>
              <a:spcAft>
                <a:spcPts val="0"/>
              </a:spcAft>
              <a:buClr>
                <a:srgbClr val="333333"/>
              </a:buClr>
              <a:buSzPts val="2175"/>
              <a:buFont typeface="Barlow Semi Condensed"/>
              <a:buNone/>
            </a:pPr>
            <a:endParaRPr sz="1500" b="0" i="0" u="none" strike="noStrike" cap="none">
              <a:solidFill>
                <a:srgbClr val="111111"/>
              </a:solidFill>
              <a:latin typeface="DM Sans"/>
              <a:ea typeface="DM Sans"/>
              <a:cs typeface="DM Sans"/>
              <a:sym typeface="DM Sans"/>
            </a:endParaRPr>
          </a:p>
          <a:p>
            <a:pPr marL="0" marR="0" lvl="0" indent="0" algn="l" rtl="0">
              <a:lnSpc>
                <a:spcPct val="120143"/>
              </a:lnSpc>
              <a:spcBef>
                <a:spcPts val="0"/>
              </a:spcBef>
              <a:spcAft>
                <a:spcPts val="0"/>
              </a:spcAft>
              <a:buNone/>
            </a:pPr>
            <a:r>
              <a:rPr lang="en-US" sz="1400" b="0" i="0" u="none" strike="noStrike" cap="none">
                <a:solidFill>
                  <a:srgbClr val="FF395F"/>
                </a:solidFill>
                <a:latin typeface="DM Sans"/>
                <a:ea typeface="DM Sans"/>
                <a:cs typeface="DM Sans"/>
                <a:sym typeface="DM Sans"/>
              </a:rPr>
              <a:t>● </a:t>
            </a:r>
            <a:r>
              <a:rPr lang="en-US" sz="1500" b="0" i="0" u="none" strike="noStrike" cap="none">
                <a:solidFill>
                  <a:srgbClr val="111111"/>
                </a:solidFill>
                <a:latin typeface="DM Sans"/>
                <a:ea typeface="DM Sans"/>
                <a:cs typeface="DM Sans"/>
                <a:sym typeface="DM Sans"/>
              </a:rPr>
              <a:t>This sectoral focus leverages the expertise of all partners and targets a market with high growth and digital transformation potential, using data and technology to enhance and evolve athletes, clubs, and all key stakeholders across the sports ecosystem — in football and beyond.</a:t>
            </a:r>
            <a:endParaRPr sz="1500" b="0" i="0" u="none" strike="noStrike" cap="none">
              <a:solidFill>
                <a:srgbClr val="111111"/>
              </a:solidFill>
              <a:latin typeface="DM Sans"/>
              <a:ea typeface="DM Sans"/>
              <a:cs typeface="DM Sans"/>
              <a:sym typeface="DM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75"/>
        <p:cNvGrpSpPr/>
        <p:nvPr/>
      </p:nvGrpSpPr>
      <p:grpSpPr>
        <a:xfrm>
          <a:off x="0" y="0"/>
          <a:ext cx="0" cy="0"/>
          <a:chOff x="0" y="0"/>
          <a:chExt cx="0" cy="0"/>
        </a:xfrm>
      </p:grpSpPr>
      <p:sp>
        <p:nvSpPr>
          <p:cNvPr id="476" name="Google Shape;476;g3f3be2ea3b0_0_336"/>
          <p:cNvSpPr/>
          <p:nvPr/>
        </p:nvSpPr>
        <p:spPr>
          <a:xfrm>
            <a:off x="8598200" y="1249675"/>
            <a:ext cx="3136500" cy="5029200"/>
          </a:xfrm>
          <a:prstGeom prst="rect">
            <a:avLst/>
          </a:prstGeom>
          <a:solidFill>
            <a:srgbClr val="F6F6F6"/>
          </a:solidFill>
          <a:ln w="9525" cap="flat" cmpd="sng">
            <a:solidFill>
              <a:srgbClr val="E3E3E3"/>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555555"/>
              </a:buClr>
              <a:buSzPts val="1400"/>
              <a:buFont typeface="Barlow Semi Condensed"/>
              <a:buNone/>
            </a:pPr>
            <a:endParaRPr sz="1400" b="0" i="0" u="none" strike="noStrike" cap="none">
              <a:solidFill>
                <a:schemeClr val="dk1"/>
              </a:solidFill>
              <a:latin typeface="Calibri"/>
              <a:ea typeface="Calibri"/>
              <a:cs typeface="Calibri"/>
              <a:sym typeface="Calibri"/>
            </a:endParaRPr>
          </a:p>
        </p:txBody>
      </p:sp>
      <p:sp>
        <p:nvSpPr>
          <p:cNvPr id="477" name="Google Shape;477;g3f3be2ea3b0_0_336"/>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FF395F"/>
                </a:solidFill>
                <a:latin typeface="Barlow Semi Condensed"/>
                <a:ea typeface="Barlow Semi Condensed"/>
                <a:cs typeface="Barlow Semi Condensed"/>
                <a:sym typeface="Barlow Semi Condensed"/>
              </a:rPr>
              <a:t>04</a:t>
            </a:r>
            <a:r>
              <a:rPr lang="en-US" sz="1000" b="1" i="0" u="none" strike="noStrike" cap="none">
                <a:solidFill>
                  <a:srgbClr val="444444"/>
                </a:solidFill>
                <a:latin typeface="Barlow Semi Condensed"/>
                <a:ea typeface="Barlow Semi Condensed"/>
                <a:cs typeface="Barlow Semi Condensed"/>
                <a:sym typeface="Barlow Semi Condensed"/>
              </a:rPr>
              <a:t> ACTIVITY AREAS</a:t>
            </a:r>
            <a:endParaRPr sz="1000" b="1" i="0" u="none" strike="noStrike" cap="none">
              <a:solidFill>
                <a:srgbClr val="FF395F"/>
              </a:solidFill>
              <a:latin typeface="Barlow Semi Condensed"/>
              <a:ea typeface="Barlow Semi Condensed"/>
              <a:cs typeface="Barlow Semi Condensed"/>
              <a:sym typeface="Barlow Semi Condensed"/>
            </a:endParaRPr>
          </a:p>
        </p:txBody>
      </p:sp>
      <p:sp>
        <p:nvSpPr>
          <p:cNvPr id="478" name="Google Shape;478;g3f3be2ea3b0_0_336"/>
          <p:cNvSpPr/>
          <p:nvPr/>
        </p:nvSpPr>
        <p:spPr>
          <a:xfrm>
            <a:off x="685800" y="2219783"/>
            <a:ext cx="333900" cy="35175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444444"/>
              </a:buClr>
              <a:buSzPts val="1300"/>
              <a:buFont typeface="DM Sans"/>
              <a:buNone/>
            </a:pPr>
            <a:r>
              <a:rPr lang="en-US" sz="1500" b="0" i="0" u="none" strike="noStrike" cap="none">
                <a:solidFill>
                  <a:srgbClr val="FF395F"/>
                </a:solidFill>
                <a:latin typeface="DM Sans"/>
                <a:ea typeface="DM Sans"/>
                <a:cs typeface="DM Sans"/>
                <a:sym typeface="DM Sans"/>
              </a:rPr>
              <a:t>●</a:t>
            </a:r>
            <a:br>
              <a:rPr lang="en-US" sz="1500" b="0" i="0" u="none" strike="noStrike" cap="none">
                <a:solidFill>
                  <a:srgbClr val="FF395F"/>
                </a:solidFill>
                <a:latin typeface="DM Sans"/>
                <a:ea typeface="DM Sans"/>
                <a:cs typeface="DM Sans"/>
                <a:sym typeface="DM Sans"/>
              </a:rPr>
            </a:br>
            <a:endParaRPr sz="1500" b="0" i="0" u="none" strike="noStrike" cap="none">
              <a:solidFill>
                <a:srgbClr val="FF395F"/>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500" b="0" i="0" u="none" strike="noStrike" cap="none">
                <a:solidFill>
                  <a:srgbClr val="FF395F"/>
                </a:solidFill>
                <a:latin typeface="DM Sans"/>
                <a:ea typeface="DM Sans"/>
                <a:cs typeface="DM Sans"/>
                <a:sym typeface="DM Sans"/>
              </a:rPr>
              <a:t>●</a:t>
            </a:r>
            <a:br>
              <a:rPr lang="en-US" sz="1500" b="0" i="0" u="none" strike="noStrike" cap="none">
                <a:solidFill>
                  <a:srgbClr val="FF395F"/>
                </a:solidFill>
                <a:latin typeface="DM Sans"/>
                <a:ea typeface="DM Sans"/>
                <a:cs typeface="DM Sans"/>
                <a:sym typeface="DM Sans"/>
              </a:rPr>
            </a:br>
            <a:endParaRPr sz="1500" b="0" i="0" u="none" strike="noStrike" cap="none">
              <a:solidFill>
                <a:srgbClr val="FF395F"/>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500" b="0" i="0" u="none" strike="noStrike" cap="none">
                <a:solidFill>
                  <a:srgbClr val="FF395F"/>
                </a:solidFill>
                <a:latin typeface="DM Sans"/>
                <a:ea typeface="DM Sans"/>
                <a:cs typeface="DM Sans"/>
                <a:sym typeface="DM Sans"/>
              </a:rPr>
              <a:t>●</a:t>
            </a:r>
            <a:br>
              <a:rPr lang="en-US" sz="1500" b="0" i="0" u="none" strike="noStrike" cap="none">
                <a:solidFill>
                  <a:srgbClr val="FF395F"/>
                </a:solidFill>
                <a:latin typeface="DM Sans"/>
                <a:ea typeface="DM Sans"/>
                <a:cs typeface="DM Sans"/>
                <a:sym typeface="DM Sans"/>
              </a:rPr>
            </a:br>
            <a:endParaRPr sz="1500" b="0" i="0" u="none" strike="noStrike" cap="none">
              <a:solidFill>
                <a:srgbClr val="FF395F"/>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500" b="0" i="0" u="none" strike="noStrike" cap="none">
                <a:solidFill>
                  <a:srgbClr val="FF395F"/>
                </a:solidFill>
                <a:latin typeface="DM Sans"/>
                <a:ea typeface="DM Sans"/>
                <a:cs typeface="DM Sans"/>
                <a:sym typeface="DM Sans"/>
              </a:rPr>
              <a:t>●</a:t>
            </a:r>
            <a:br>
              <a:rPr lang="en-US" sz="1500" b="0" i="0" u="none" strike="noStrike" cap="none">
                <a:solidFill>
                  <a:srgbClr val="FF395F"/>
                </a:solidFill>
                <a:latin typeface="DM Sans"/>
                <a:ea typeface="DM Sans"/>
                <a:cs typeface="DM Sans"/>
                <a:sym typeface="DM Sans"/>
              </a:rPr>
            </a:br>
            <a:endParaRPr sz="1500" b="0" i="0" u="none" strike="noStrike" cap="none">
              <a:solidFill>
                <a:srgbClr val="FF395F"/>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500" b="0" i="0" u="none" strike="noStrike" cap="none">
                <a:solidFill>
                  <a:srgbClr val="FF395F"/>
                </a:solidFill>
                <a:latin typeface="DM Sans"/>
                <a:ea typeface="DM Sans"/>
                <a:cs typeface="DM Sans"/>
                <a:sym typeface="DM Sans"/>
              </a:rPr>
              <a:t>●</a:t>
            </a:r>
            <a:br>
              <a:rPr lang="en-US" sz="1500" b="0" i="0" u="none" strike="noStrike" cap="none">
                <a:solidFill>
                  <a:srgbClr val="FF395F"/>
                </a:solidFill>
                <a:latin typeface="DM Sans"/>
                <a:ea typeface="DM Sans"/>
                <a:cs typeface="DM Sans"/>
                <a:sym typeface="DM Sans"/>
              </a:rPr>
            </a:br>
            <a:endParaRPr sz="1500" b="0" i="0" u="none" strike="noStrike" cap="none">
              <a:solidFill>
                <a:srgbClr val="FF395F"/>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500" b="0" i="0" u="none" strike="noStrike" cap="none">
                <a:solidFill>
                  <a:srgbClr val="FF395F"/>
                </a:solidFill>
                <a:latin typeface="DM Sans"/>
                <a:ea typeface="DM Sans"/>
                <a:cs typeface="DM Sans"/>
                <a:sym typeface="DM Sans"/>
              </a:rPr>
              <a:t>●</a:t>
            </a:r>
            <a:endParaRPr sz="1500" b="0" i="0" u="none" strike="noStrike" cap="none">
              <a:solidFill>
                <a:srgbClr val="FF395F"/>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1000"/>
              </a:spcAft>
              <a:buClr>
                <a:srgbClr val="444444"/>
              </a:buClr>
              <a:buSzPts val="1300"/>
              <a:buFont typeface="DM Sans"/>
              <a:buNone/>
            </a:pPr>
            <a:endParaRPr sz="1500" b="0" i="0" u="none" strike="noStrike" cap="none">
              <a:solidFill>
                <a:srgbClr val="111111"/>
              </a:solidFill>
              <a:latin typeface="DM Sans"/>
              <a:ea typeface="DM Sans"/>
              <a:cs typeface="DM Sans"/>
              <a:sym typeface="DM Sans"/>
            </a:endParaRPr>
          </a:p>
        </p:txBody>
      </p:sp>
      <p:sp>
        <p:nvSpPr>
          <p:cNvPr id="479" name="Google Shape;479;g3f3be2ea3b0_0_336"/>
          <p:cNvSpPr/>
          <p:nvPr/>
        </p:nvSpPr>
        <p:spPr>
          <a:xfrm>
            <a:off x="685800" y="1150051"/>
            <a:ext cx="6660000" cy="698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5000"/>
              <a:buFont typeface="Barlow Semi Condensed"/>
              <a:buNone/>
            </a:pPr>
            <a:r>
              <a:rPr lang="en-US" sz="3000" b="1" i="0" u="none" strike="noStrike" cap="none">
                <a:solidFill>
                  <a:srgbClr val="111111"/>
                </a:solidFill>
                <a:latin typeface="Barlow Semi Condensed"/>
                <a:ea typeface="Barlow Semi Condensed"/>
                <a:cs typeface="Barlow Semi Condensed"/>
                <a:sym typeface="Barlow Semi Condensed"/>
              </a:rPr>
              <a:t>Sports Entertainment</a:t>
            </a:r>
            <a:r>
              <a:rPr lang="en-US" sz="3000" b="1" i="0" u="none" strike="noStrike" cap="none">
                <a:solidFill>
                  <a:srgbClr val="FF395F"/>
                </a:solidFill>
                <a:latin typeface="Barlow Semi Condensed"/>
                <a:ea typeface="Barlow Semi Condensed"/>
                <a:cs typeface="Barlow Semi Condensed"/>
                <a:sym typeface="Barlow Semi Condensed"/>
              </a:rPr>
              <a:t>.</a:t>
            </a:r>
            <a:endParaRPr sz="3000" b="1" i="0" u="none" strike="noStrike" cap="none">
              <a:solidFill>
                <a:srgbClr val="111111"/>
              </a:solidFill>
              <a:latin typeface="Barlow Semi Condensed"/>
              <a:ea typeface="Barlow Semi Condensed"/>
              <a:cs typeface="Barlow Semi Condensed"/>
              <a:sym typeface="Barlow Semi Condensed"/>
            </a:endParaRPr>
          </a:p>
        </p:txBody>
      </p:sp>
      <p:sp>
        <p:nvSpPr>
          <p:cNvPr id="480" name="Google Shape;480;g3f3be2ea3b0_0_336"/>
          <p:cNvSpPr/>
          <p:nvPr/>
        </p:nvSpPr>
        <p:spPr>
          <a:xfrm>
            <a:off x="950350" y="2219783"/>
            <a:ext cx="7383900" cy="35175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444444"/>
              </a:buClr>
              <a:buSzPts val="1300"/>
              <a:buFont typeface="DM Sans"/>
              <a:buNone/>
            </a:pPr>
            <a:r>
              <a:rPr lang="en-US" sz="1500" b="1" i="0" u="none" strike="noStrike" cap="none">
                <a:solidFill>
                  <a:srgbClr val="111111"/>
                </a:solidFill>
                <a:latin typeface="DM Sans"/>
                <a:ea typeface="DM Sans"/>
                <a:cs typeface="DM Sans"/>
                <a:sym typeface="DM Sans"/>
              </a:rPr>
              <a:t>SportIQ eSports &amp; Gaming Platform: </a:t>
            </a:r>
            <a:br>
              <a:rPr lang="en-US" sz="1500" b="1" i="0" u="none" strike="noStrike" cap="none">
                <a:solidFill>
                  <a:srgbClr val="111111"/>
                </a:solidFill>
                <a:latin typeface="DM Sans"/>
                <a:ea typeface="DM Sans"/>
                <a:cs typeface="DM Sans"/>
                <a:sym typeface="DM Sans"/>
              </a:rPr>
            </a:br>
            <a:r>
              <a:rPr lang="en-US" sz="1500" b="0" i="0" u="none" strike="noStrike" cap="none">
                <a:solidFill>
                  <a:srgbClr val="111111"/>
                </a:solidFill>
                <a:latin typeface="DM Sans"/>
                <a:ea typeface="DM Sans"/>
                <a:cs typeface="DM Sans"/>
                <a:sym typeface="DM Sans"/>
              </a:rPr>
              <a:t>Virtual football leagues and tournaments powered by analytics.</a:t>
            </a: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500" b="1" i="0" u="none" strike="noStrike" cap="none">
                <a:solidFill>
                  <a:srgbClr val="111111"/>
                </a:solidFill>
                <a:latin typeface="DM Sans"/>
                <a:ea typeface="DM Sans"/>
                <a:cs typeface="DM Sans"/>
                <a:sym typeface="DM Sans"/>
              </a:rPr>
              <a:t>VR/AR Experiences: </a:t>
            </a:r>
            <a:br>
              <a:rPr lang="en-US" sz="1500" b="1" i="0" u="none" strike="noStrike" cap="none">
                <a:solidFill>
                  <a:srgbClr val="111111"/>
                </a:solidFill>
                <a:latin typeface="DM Sans"/>
                <a:ea typeface="DM Sans"/>
                <a:cs typeface="DM Sans"/>
                <a:sym typeface="DM Sans"/>
              </a:rPr>
            </a:br>
            <a:r>
              <a:rPr lang="en-US" sz="1500" b="0" i="0" u="none" strike="noStrike" cap="none">
                <a:solidFill>
                  <a:srgbClr val="111111"/>
                </a:solidFill>
                <a:latin typeface="DM Sans"/>
                <a:ea typeface="DM Sans"/>
                <a:cs typeface="DM Sans"/>
                <a:sym typeface="DM Sans"/>
              </a:rPr>
              <a:t>Immersive match simulations and fan training environments.</a:t>
            </a: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500" b="1" i="0" u="none" strike="noStrike" cap="none">
                <a:solidFill>
                  <a:srgbClr val="111111"/>
                </a:solidFill>
                <a:latin typeface="DM Sans"/>
                <a:ea typeface="DM Sans"/>
                <a:cs typeface="DM Sans"/>
                <a:sym typeface="DM Sans"/>
              </a:rPr>
              <a:t>Fantasy Sports &amp; Predictive Platforms: </a:t>
            </a:r>
            <a:br>
              <a:rPr lang="en-US" sz="1500" b="1" i="0" u="none" strike="noStrike" cap="none">
                <a:solidFill>
                  <a:srgbClr val="111111"/>
                </a:solidFill>
                <a:latin typeface="DM Sans"/>
                <a:ea typeface="DM Sans"/>
                <a:cs typeface="DM Sans"/>
                <a:sym typeface="DM Sans"/>
              </a:rPr>
            </a:br>
            <a:r>
              <a:rPr lang="en-US" sz="1500" b="0" i="0" u="none" strike="noStrike" cap="none">
                <a:solidFill>
                  <a:srgbClr val="111111"/>
                </a:solidFill>
                <a:latin typeface="DM Sans"/>
                <a:ea typeface="DM Sans"/>
                <a:cs typeface="DM Sans"/>
                <a:sym typeface="DM Sans"/>
              </a:rPr>
              <a:t>AI-powered insights and interactive competitions.</a:t>
            </a: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500" b="1" i="0" u="none" strike="noStrike" cap="none">
                <a:solidFill>
                  <a:srgbClr val="111111"/>
                </a:solidFill>
                <a:latin typeface="DM Sans"/>
                <a:ea typeface="DM Sans"/>
                <a:cs typeface="DM Sans"/>
                <a:sym typeface="DM Sans"/>
              </a:rPr>
              <a:t>Fan Engagement Apps: </a:t>
            </a:r>
            <a:br>
              <a:rPr lang="en-US" sz="1500" b="1" i="0" u="none" strike="noStrike" cap="none">
                <a:solidFill>
                  <a:srgbClr val="111111"/>
                </a:solidFill>
                <a:latin typeface="DM Sans"/>
                <a:ea typeface="DM Sans"/>
                <a:cs typeface="DM Sans"/>
                <a:sym typeface="DM Sans"/>
              </a:rPr>
            </a:br>
            <a:r>
              <a:rPr lang="en-US" sz="1500" b="0" i="0" u="none" strike="noStrike" cap="none">
                <a:solidFill>
                  <a:srgbClr val="111111"/>
                </a:solidFill>
                <a:latin typeface="DM Sans"/>
                <a:ea typeface="DM Sans"/>
                <a:cs typeface="DM Sans"/>
                <a:sym typeface="DM Sans"/>
              </a:rPr>
              <a:t>Gamified experiences, collectible data cards, and interactive training challenges.</a:t>
            </a: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500" b="1" i="0" u="none" strike="noStrike" cap="none">
                <a:solidFill>
                  <a:srgbClr val="111111"/>
                </a:solidFill>
                <a:latin typeface="DM Sans"/>
                <a:ea typeface="DM Sans"/>
                <a:cs typeface="DM Sans"/>
                <a:sym typeface="DM Sans"/>
              </a:rPr>
              <a:t>Streaming &amp; Content Production: </a:t>
            </a:r>
            <a:br>
              <a:rPr lang="en-US" sz="1500" b="0" i="0" u="none" strike="noStrike" cap="none">
                <a:solidFill>
                  <a:srgbClr val="111111"/>
                </a:solidFill>
                <a:latin typeface="DM Sans"/>
                <a:ea typeface="DM Sans"/>
                <a:cs typeface="DM Sans"/>
                <a:sym typeface="DM Sans"/>
              </a:rPr>
            </a:br>
            <a:r>
              <a:rPr lang="en-US" sz="1500" b="0" i="0" u="none" strike="noStrike" cap="none">
                <a:solidFill>
                  <a:srgbClr val="111111"/>
                </a:solidFill>
                <a:latin typeface="DM Sans"/>
                <a:ea typeface="DM Sans"/>
                <a:cs typeface="DM Sans"/>
                <a:sym typeface="DM Sans"/>
              </a:rPr>
              <a:t>Storytelling, data storytelling, and athlete performance documentaries.</a:t>
            </a: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r>
              <a:rPr lang="en-US" sz="1500" b="1" i="0" u="none" strike="noStrike" cap="none">
                <a:solidFill>
                  <a:srgbClr val="111111"/>
                </a:solidFill>
                <a:latin typeface="DM Sans"/>
                <a:ea typeface="DM Sans"/>
                <a:cs typeface="DM Sans"/>
                <a:sym typeface="DM Sans"/>
              </a:rPr>
              <a:t>NFTs &amp; Digital Assets: </a:t>
            </a:r>
            <a:br>
              <a:rPr lang="en-US" sz="1500" b="1" i="0" u="none" strike="noStrike" cap="none">
                <a:solidFill>
                  <a:srgbClr val="111111"/>
                </a:solidFill>
                <a:latin typeface="DM Sans"/>
                <a:ea typeface="DM Sans"/>
                <a:cs typeface="DM Sans"/>
                <a:sym typeface="DM Sans"/>
              </a:rPr>
            </a:br>
            <a:r>
              <a:rPr lang="en-US" sz="1500" b="0" i="0" u="none" strike="noStrike" cap="none">
                <a:solidFill>
                  <a:srgbClr val="111111"/>
                </a:solidFill>
                <a:latin typeface="DM Sans"/>
                <a:ea typeface="DM Sans"/>
                <a:cs typeface="DM Sans"/>
                <a:sym typeface="DM Sans"/>
              </a:rPr>
              <a:t>Tokenization of athlete performance and academy highlights.</a:t>
            </a:r>
            <a:endParaRPr sz="1500" b="0"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endParaRPr sz="1500" b="1"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endParaRPr sz="1500" b="1"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endParaRPr sz="1500" b="1"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endParaRPr sz="1500" b="1"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0"/>
              </a:spcAft>
              <a:buClr>
                <a:srgbClr val="444444"/>
              </a:buClr>
              <a:buSzPts val="1300"/>
              <a:buFont typeface="DM Sans"/>
              <a:buNone/>
            </a:pPr>
            <a:endParaRPr sz="1500" b="1" i="0" u="none" strike="noStrike" cap="none">
              <a:solidFill>
                <a:srgbClr val="111111"/>
              </a:solidFill>
              <a:latin typeface="DM Sans"/>
              <a:ea typeface="DM Sans"/>
              <a:cs typeface="DM Sans"/>
              <a:sym typeface="DM Sans"/>
            </a:endParaRPr>
          </a:p>
          <a:p>
            <a:pPr marL="0" marR="0" lvl="0" indent="0" algn="l" rtl="0">
              <a:lnSpc>
                <a:spcPct val="115000"/>
              </a:lnSpc>
              <a:spcBef>
                <a:spcPts val="1000"/>
              </a:spcBef>
              <a:spcAft>
                <a:spcPts val="1000"/>
              </a:spcAft>
              <a:buClr>
                <a:srgbClr val="444444"/>
              </a:buClr>
              <a:buSzPts val="1300"/>
              <a:buFont typeface="DM Sans"/>
              <a:buNone/>
            </a:pPr>
            <a:endParaRPr sz="1500" b="1" i="0" u="none" strike="noStrike" cap="none">
              <a:solidFill>
                <a:srgbClr val="111111"/>
              </a:solidFill>
              <a:latin typeface="DM Sans"/>
              <a:ea typeface="DM Sans"/>
              <a:cs typeface="DM Sans"/>
              <a:sym typeface="DM Sans"/>
            </a:endParaRPr>
          </a:p>
        </p:txBody>
      </p:sp>
      <p:sp>
        <p:nvSpPr>
          <p:cNvPr id="481" name="Google Shape;481;g3f3be2ea3b0_0_336"/>
          <p:cNvSpPr/>
          <p:nvPr/>
        </p:nvSpPr>
        <p:spPr>
          <a:xfrm>
            <a:off x="8752700" y="2946925"/>
            <a:ext cx="2827500" cy="361800"/>
          </a:xfrm>
          <a:prstGeom prst="rect">
            <a:avLst/>
          </a:prstGeom>
          <a:noFill/>
          <a:ln>
            <a:noFill/>
          </a:ln>
        </p:spPr>
        <p:txBody>
          <a:bodyPr spcFirstLastPara="1" wrap="square" lIns="25400" tIns="25400" rIns="25400" bIns="25400" anchor="t" anchorCtr="0">
            <a:noAutofit/>
          </a:bodyPr>
          <a:lstStyle/>
          <a:p>
            <a:pPr marL="0" marR="0" lvl="0" indent="0" algn="ctr" rtl="0">
              <a:lnSpc>
                <a:spcPct val="100000"/>
              </a:lnSpc>
              <a:spcBef>
                <a:spcPts val="0"/>
              </a:spcBef>
              <a:spcAft>
                <a:spcPts val="0"/>
              </a:spcAft>
              <a:buClr>
                <a:srgbClr val="E9FF00"/>
              </a:buClr>
              <a:buSzPts val="900"/>
              <a:buFont typeface="Barlow Semi Condensed"/>
              <a:buNone/>
            </a:pPr>
            <a:r>
              <a:rPr lang="en-US" sz="2000" b="1" i="0" u="none" strike="noStrike" cap="none">
                <a:solidFill>
                  <a:srgbClr val="111111"/>
                </a:solidFill>
                <a:highlight>
                  <a:srgbClr val="E9FF00"/>
                </a:highlight>
                <a:latin typeface="Barlow Semi Condensed"/>
                <a:ea typeface="Barlow Semi Condensed"/>
                <a:cs typeface="Barlow Semi Condensed"/>
                <a:sym typeface="Barlow Semi Condensed"/>
              </a:rPr>
              <a:t>MONETIZATION</a:t>
            </a:r>
            <a:endParaRPr sz="2000" b="1" i="0" u="none" strike="noStrike" cap="none">
              <a:solidFill>
                <a:schemeClr val="dk1"/>
              </a:solidFill>
              <a:latin typeface="Calibri"/>
              <a:ea typeface="Calibri"/>
              <a:cs typeface="Calibri"/>
              <a:sym typeface="Calibri"/>
            </a:endParaRPr>
          </a:p>
        </p:txBody>
      </p:sp>
      <p:sp>
        <p:nvSpPr>
          <p:cNvPr id="482" name="Google Shape;482;g3f3be2ea3b0_0_336"/>
          <p:cNvSpPr/>
          <p:nvPr/>
        </p:nvSpPr>
        <p:spPr>
          <a:xfrm>
            <a:off x="8752700" y="3460750"/>
            <a:ext cx="2827500" cy="2192400"/>
          </a:xfrm>
          <a:prstGeom prst="rect">
            <a:avLst/>
          </a:prstGeom>
          <a:noFill/>
          <a:ln>
            <a:noFill/>
          </a:ln>
        </p:spPr>
        <p:txBody>
          <a:bodyPr spcFirstLastPara="1" wrap="square" lIns="25400" tIns="25400" rIns="25400" bIns="25400" anchor="t" anchorCtr="0">
            <a:noAutofit/>
          </a:bodyPr>
          <a:lstStyle/>
          <a:p>
            <a:pPr marL="0" marR="0" lvl="0" indent="0" algn="ctr" rtl="0">
              <a:lnSpc>
                <a:spcPct val="115000"/>
              </a:lnSpc>
              <a:spcBef>
                <a:spcPts val="0"/>
              </a:spcBef>
              <a:spcAft>
                <a:spcPts val="0"/>
              </a:spcAft>
              <a:buClr>
                <a:srgbClr val="444444"/>
              </a:buClr>
              <a:buSzPts val="975"/>
              <a:buFont typeface="DM Sans"/>
              <a:buNone/>
            </a:pPr>
            <a:r>
              <a:rPr lang="en-US" sz="1900" b="0" i="0" u="none" strike="noStrike" cap="none">
                <a:solidFill>
                  <a:srgbClr val="111111"/>
                </a:solidFill>
                <a:latin typeface="Barlow Semi Condensed"/>
                <a:ea typeface="Barlow Semi Condensed"/>
                <a:cs typeface="Barlow Semi Condensed"/>
                <a:sym typeface="Barlow Semi Condensed"/>
              </a:rPr>
              <a:t>Sponsorships, digital audience monetization and brand partnerships. Licensing of content and entertainment IP. Integration with gaming and metaverse ecosystems.</a:t>
            </a:r>
            <a:endParaRPr sz="1900" b="0" i="0" u="none" strike="noStrike" cap="none">
              <a:solidFill>
                <a:srgbClr val="111111"/>
              </a:solidFill>
              <a:latin typeface="Barlow Semi Condensed"/>
              <a:ea typeface="Barlow Semi Condensed"/>
              <a:cs typeface="Barlow Semi Condensed"/>
              <a:sym typeface="Barlow Semi Condensed"/>
            </a:endParaRPr>
          </a:p>
          <a:p>
            <a:pPr marL="0" marR="0" lvl="0" indent="0" algn="ctr" rtl="0">
              <a:lnSpc>
                <a:spcPct val="115000"/>
              </a:lnSpc>
              <a:spcBef>
                <a:spcPts val="0"/>
              </a:spcBef>
              <a:spcAft>
                <a:spcPts val="0"/>
              </a:spcAft>
              <a:buClr>
                <a:srgbClr val="444444"/>
              </a:buClr>
              <a:buSzPts val="975"/>
              <a:buFont typeface="DM Sans"/>
              <a:buNone/>
            </a:pPr>
            <a:endParaRPr sz="1900" b="0" i="0" u="none" strike="noStrike" cap="none">
              <a:solidFill>
                <a:srgbClr val="111111"/>
              </a:solidFill>
              <a:latin typeface="Barlow Semi Condensed"/>
              <a:ea typeface="Barlow Semi Condensed"/>
              <a:cs typeface="Barlow Semi Condensed"/>
              <a:sym typeface="Barlow Semi Condensed"/>
            </a:endParaRPr>
          </a:p>
        </p:txBody>
      </p:sp>
      <p:sp>
        <p:nvSpPr>
          <p:cNvPr id="483" name="Google Shape;483;g3f3be2ea3b0_0_336"/>
          <p:cNvSpPr/>
          <p:nvPr/>
        </p:nvSpPr>
        <p:spPr>
          <a:xfrm>
            <a:off x="685800" y="1851433"/>
            <a:ext cx="5548800" cy="171600"/>
          </a:xfrm>
          <a:prstGeom prst="rect">
            <a:avLst/>
          </a:prstGeom>
          <a:noFill/>
          <a:ln>
            <a:noFill/>
          </a:ln>
        </p:spPr>
        <p:txBody>
          <a:bodyPr spcFirstLastPara="1" wrap="square" lIns="25400" tIns="25400" rIns="25400" bIns="25400" anchor="t" anchorCtr="0">
            <a:noAutofit/>
          </a:bodyPr>
          <a:lstStyle/>
          <a:p>
            <a:pPr marL="0" marR="0" lvl="0" indent="0" algn="l" rtl="0">
              <a:lnSpc>
                <a:spcPct val="100000"/>
              </a:lnSpc>
              <a:spcBef>
                <a:spcPts val="0"/>
              </a:spcBef>
              <a:spcAft>
                <a:spcPts val="0"/>
              </a:spcAft>
              <a:buClr>
                <a:srgbClr val="555555"/>
              </a:buClr>
              <a:buSzPts val="900"/>
              <a:buFont typeface="Barlow Semi Condensed"/>
              <a:buNone/>
            </a:pPr>
            <a:r>
              <a:rPr lang="en-US" sz="1300" b="1" i="0" u="none" strike="noStrike" cap="none">
                <a:solidFill>
                  <a:srgbClr val="111111"/>
                </a:solidFill>
                <a:highlight>
                  <a:srgbClr val="E9FF00"/>
                </a:highlight>
                <a:latin typeface="Barlow Semi Condensed"/>
                <a:ea typeface="Barlow Semi Condensed"/>
                <a:cs typeface="Barlow Semi Condensed"/>
                <a:sym typeface="Barlow Semi Condensed"/>
              </a:rPr>
              <a:t>KEY OFFERS &amp; VENTURES (EXAMPLES)</a:t>
            </a:r>
            <a:endParaRPr sz="1300" b="1" i="0" u="none" strike="noStrike" cap="none">
              <a:solidFill>
                <a:srgbClr val="111111"/>
              </a:solidFill>
              <a:highlight>
                <a:srgbClr val="E9FF00"/>
              </a:highlight>
              <a:latin typeface="Barlow Semi Condensed"/>
              <a:ea typeface="Barlow Semi Condensed"/>
              <a:cs typeface="Barlow Semi Condensed"/>
              <a:sym typeface="Barlow Semi Condensed"/>
            </a:endParaRPr>
          </a:p>
        </p:txBody>
      </p:sp>
      <p:pic>
        <p:nvPicPr>
          <p:cNvPr id="484" name="Google Shape;484;g3f3be2ea3b0_0_336" descr="preencoded.png"/>
          <p:cNvPicPr preferRelativeResize="0"/>
          <p:nvPr/>
        </p:nvPicPr>
        <p:blipFill rotWithShape="1">
          <a:blip r:embed="rId3">
            <a:alphaModFix/>
          </a:blip>
          <a:srcRect/>
          <a:stretch/>
        </p:blipFill>
        <p:spPr>
          <a:xfrm>
            <a:off x="9817100" y="1946200"/>
            <a:ext cx="698700" cy="6987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89"/>
        <p:cNvGrpSpPr/>
        <p:nvPr/>
      </p:nvGrpSpPr>
      <p:grpSpPr>
        <a:xfrm>
          <a:off x="0" y="0"/>
          <a:ext cx="0" cy="0"/>
          <a:chOff x="0" y="0"/>
          <a:chExt cx="0" cy="0"/>
        </a:xfrm>
      </p:grpSpPr>
      <p:sp>
        <p:nvSpPr>
          <p:cNvPr id="490" name="Google Shape;490;g3f3be2ea3b0_0_349"/>
          <p:cNvSpPr/>
          <p:nvPr/>
        </p:nvSpPr>
        <p:spPr>
          <a:xfrm>
            <a:off x="457200" y="2711975"/>
            <a:ext cx="3554400" cy="3104400"/>
          </a:xfrm>
          <a:prstGeom prst="roundRect">
            <a:avLst>
              <a:gd name="adj" fmla="val 0"/>
            </a:avLst>
          </a:prstGeom>
          <a:solidFill>
            <a:srgbClr val="F6F6F6"/>
          </a:solidFill>
          <a:ln w="12700" cap="flat" cmpd="sng">
            <a:solidFill>
              <a:srgbClr val="E3E3E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1" name="Google Shape;491;g3f3be2ea3b0_0_349"/>
          <p:cNvSpPr/>
          <p:nvPr/>
        </p:nvSpPr>
        <p:spPr>
          <a:xfrm>
            <a:off x="822239" y="4391950"/>
            <a:ext cx="2839200" cy="1106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ts val="0"/>
              </a:spcBef>
              <a:spcAft>
                <a:spcPts val="0"/>
              </a:spcAft>
              <a:buClr>
                <a:srgbClr val="444444"/>
              </a:buClr>
              <a:buSzPts val="1200"/>
              <a:buFont typeface="DM Sans"/>
              <a:buNone/>
            </a:pPr>
            <a:r>
              <a:rPr lang="en-US" sz="2000" b="0" i="0" u="none" strike="noStrike" cap="none">
                <a:solidFill>
                  <a:srgbClr val="111111"/>
                </a:solidFill>
                <a:latin typeface="Barlow Semi Condensed Medium"/>
                <a:ea typeface="Barlow Semi Condensed Medium"/>
                <a:cs typeface="Barlow Semi Condensed Medium"/>
                <a:sym typeface="Barlow Semi Condensed Medium"/>
              </a:rPr>
              <a:t>Finances, incubates and accelerates startups across these four verticals.</a:t>
            </a:r>
            <a:endParaRPr sz="2000" b="0" i="0" u="none" strike="noStrike" cap="none">
              <a:solidFill>
                <a:srgbClr val="111111"/>
              </a:solidFill>
              <a:latin typeface="Barlow Semi Condensed Medium"/>
              <a:ea typeface="Barlow Semi Condensed Medium"/>
              <a:cs typeface="Barlow Semi Condensed Medium"/>
              <a:sym typeface="Barlow Semi Condensed Medium"/>
            </a:endParaRPr>
          </a:p>
        </p:txBody>
      </p:sp>
      <p:sp>
        <p:nvSpPr>
          <p:cNvPr id="492" name="Google Shape;492;g3f3be2ea3b0_0_349"/>
          <p:cNvSpPr/>
          <p:nvPr/>
        </p:nvSpPr>
        <p:spPr>
          <a:xfrm>
            <a:off x="4318643" y="2711975"/>
            <a:ext cx="3554400" cy="3104400"/>
          </a:xfrm>
          <a:prstGeom prst="roundRect">
            <a:avLst>
              <a:gd name="adj" fmla="val 0"/>
            </a:avLst>
          </a:prstGeom>
          <a:solidFill>
            <a:srgbClr val="F6F6F6"/>
          </a:solidFill>
          <a:ln w="12700" cap="flat" cmpd="sng">
            <a:solidFill>
              <a:srgbClr val="E3E3E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3" name="Google Shape;493;g3f3be2ea3b0_0_349"/>
          <p:cNvSpPr/>
          <p:nvPr/>
        </p:nvSpPr>
        <p:spPr>
          <a:xfrm>
            <a:off x="8180086" y="2711975"/>
            <a:ext cx="3554400" cy="3104400"/>
          </a:xfrm>
          <a:prstGeom prst="roundRect">
            <a:avLst>
              <a:gd name="adj" fmla="val 0"/>
            </a:avLst>
          </a:prstGeom>
          <a:solidFill>
            <a:srgbClr val="F6F6F6"/>
          </a:solidFill>
          <a:ln w="12700" cap="flat" cmpd="sng">
            <a:solidFill>
              <a:srgbClr val="E3E3E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4" name="Google Shape;494;g3f3be2ea3b0_0_349"/>
          <p:cNvSpPr/>
          <p:nvPr/>
        </p:nvSpPr>
        <p:spPr>
          <a:xfrm>
            <a:off x="685800" y="2118350"/>
            <a:ext cx="9252900" cy="3657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444444"/>
              </a:buClr>
              <a:buSzPts val="1300"/>
              <a:buFont typeface="DM Sans"/>
              <a:buNone/>
            </a:pPr>
            <a:r>
              <a:rPr lang="en-US" sz="1500" b="0" i="0" u="none" strike="noStrike" cap="none">
                <a:solidFill>
                  <a:srgbClr val="111111"/>
                </a:solidFill>
                <a:latin typeface="DM Sans"/>
                <a:ea typeface="DM Sans"/>
                <a:cs typeface="DM Sans"/>
                <a:sym typeface="DM Sans"/>
              </a:rPr>
              <a:t>All verticals are connected through the Sport IQ Corporate Venture Builder (CVB) — the core engine that:</a:t>
            </a:r>
            <a:endParaRPr sz="1500" b="0" i="0" u="none" strike="noStrike" cap="none">
              <a:solidFill>
                <a:srgbClr val="111111"/>
              </a:solidFill>
              <a:latin typeface="DM Sans"/>
              <a:ea typeface="DM Sans"/>
              <a:cs typeface="DM Sans"/>
              <a:sym typeface="DM Sans"/>
            </a:endParaRPr>
          </a:p>
        </p:txBody>
      </p:sp>
      <p:sp>
        <p:nvSpPr>
          <p:cNvPr id="495" name="Google Shape;495;g3f3be2ea3b0_0_349"/>
          <p:cNvSpPr/>
          <p:nvPr/>
        </p:nvSpPr>
        <p:spPr>
          <a:xfrm>
            <a:off x="685800" y="1158250"/>
            <a:ext cx="11086500" cy="1005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5000"/>
              <a:buFont typeface="Barlow Semi Condensed"/>
              <a:buNone/>
            </a:pPr>
            <a:r>
              <a:rPr lang="en-US" sz="5000" b="1" i="0" u="none" strike="noStrike" cap="none">
                <a:solidFill>
                  <a:srgbClr val="111111"/>
                </a:solidFill>
                <a:latin typeface="Barlow Semi Condensed"/>
                <a:ea typeface="Barlow Semi Condensed"/>
                <a:cs typeface="Barlow Semi Condensed"/>
                <a:sym typeface="Barlow Semi Condensed"/>
              </a:rPr>
              <a:t>Interconnection of the Ecosystem</a:t>
            </a:r>
            <a:r>
              <a:rPr lang="en-US" sz="5000" b="1" i="0" u="none" strike="noStrike" cap="none">
                <a:solidFill>
                  <a:srgbClr val="FF395F"/>
                </a:solidFill>
                <a:latin typeface="Barlow Semi Condensed"/>
                <a:ea typeface="Barlow Semi Condensed"/>
                <a:cs typeface="Barlow Semi Condensed"/>
                <a:sym typeface="Barlow Semi Condensed"/>
              </a:rPr>
              <a:t>.</a:t>
            </a:r>
            <a:endParaRPr sz="5000" b="1" i="0" u="none" strike="noStrike" cap="none">
              <a:solidFill>
                <a:srgbClr val="111111"/>
              </a:solidFill>
              <a:latin typeface="Barlow Semi Condensed"/>
              <a:ea typeface="Barlow Semi Condensed"/>
              <a:cs typeface="Barlow Semi Condensed"/>
              <a:sym typeface="Barlow Semi Condensed"/>
            </a:endParaRPr>
          </a:p>
        </p:txBody>
      </p:sp>
      <p:sp>
        <p:nvSpPr>
          <p:cNvPr id="496" name="Google Shape;496;g3f3be2ea3b0_0_349"/>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FF395F"/>
                </a:solidFill>
                <a:latin typeface="Barlow Semi Condensed"/>
                <a:ea typeface="Barlow Semi Condensed"/>
                <a:cs typeface="Barlow Semi Condensed"/>
                <a:sym typeface="Barlow Semi Condensed"/>
              </a:rPr>
              <a:t>04</a:t>
            </a:r>
            <a:r>
              <a:rPr lang="en-US" sz="1000" b="1" i="0" u="none" strike="noStrike" cap="none">
                <a:solidFill>
                  <a:srgbClr val="444444"/>
                </a:solidFill>
                <a:latin typeface="Barlow Semi Condensed"/>
                <a:ea typeface="Barlow Semi Condensed"/>
                <a:cs typeface="Barlow Semi Condensed"/>
                <a:sym typeface="Barlow Semi Condensed"/>
              </a:rPr>
              <a:t> ACTIVITY AREAS</a:t>
            </a:r>
            <a:endParaRPr sz="1000" b="1" i="0" u="none" strike="noStrike" cap="none">
              <a:solidFill>
                <a:srgbClr val="FF395F"/>
              </a:solidFill>
              <a:latin typeface="Barlow Semi Condensed"/>
              <a:ea typeface="Barlow Semi Condensed"/>
              <a:cs typeface="Barlow Semi Condensed"/>
              <a:sym typeface="Barlow Semi Condensed"/>
            </a:endParaRPr>
          </a:p>
        </p:txBody>
      </p:sp>
      <p:sp>
        <p:nvSpPr>
          <p:cNvPr id="497" name="Google Shape;497;g3f3be2ea3b0_0_349"/>
          <p:cNvSpPr/>
          <p:nvPr/>
        </p:nvSpPr>
        <p:spPr>
          <a:xfrm>
            <a:off x="4682799" y="4391950"/>
            <a:ext cx="2839200" cy="1106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ts val="0"/>
              </a:spcBef>
              <a:spcAft>
                <a:spcPts val="0"/>
              </a:spcAft>
              <a:buClr>
                <a:srgbClr val="444444"/>
              </a:buClr>
              <a:buSzPts val="1200"/>
              <a:buFont typeface="DM Sans"/>
              <a:buNone/>
            </a:pPr>
            <a:r>
              <a:rPr lang="en-US" sz="2000" b="0" i="0" u="none" strike="noStrike" cap="none">
                <a:solidFill>
                  <a:srgbClr val="111111"/>
                </a:solidFill>
                <a:latin typeface="Barlow Semi Condensed Medium"/>
                <a:ea typeface="Barlow Semi Condensed Medium"/>
                <a:cs typeface="Barlow Semi Condensed Medium"/>
                <a:sym typeface="Barlow Semi Condensed Medium"/>
              </a:rPr>
              <a:t>Ensures cross-learning between sports, tech, health and education.</a:t>
            </a:r>
            <a:endParaRPr sz="2000" b="0" i="0" u="none" strike="noStrike" cap="none">
              <a:solidFill>
                <a:srgbClr val="111111"/>
              </a:solidFill>
              <a:latin typeface="Barlow Semi Condensed Medium"/>
              <a:ea typeface="Barlow Semi Condensed Medium"/>
              <a:cs typeface="Barlow Semi Condensed Medium"/>
              <a:sym typeface="Barlow Semi Condensed Medium"/>
            </a:endParaRPr>
          </a:p>
        </p:txBody>
      </p:sp>
      <p:sp>
        <p:nvSpPr>
          <p:cNvPr id="498" name="Google Shape;498;g3f3be2ea3b0_0_349"/>
          <p:cNvSpPr/>
          <p:nvPr/>
        </p:nvSpPr>
        <p:spPr>
          <a:xfrm>
            <a:off x="8435853" y="4391950"/>
            <a:ext cx="3024300" cy="1106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ts val="0"/>
              </a:spcBef>
              <a:spcAft>
                <a:spcPts val="0"/>
              </a:spcAft>
              <a:buClr>
                <a:srgbClr val="444444"/>
              </a:buClr>
              <a:buSzPts val="1200"/>
              <a:buFont typeface="DM Sans"/>
              <a:buNone/>
            </a:pPr>
            <a:r>
              <a:rPr lang="en-US" sz="2000" b="0" i="0" u="none" strike="noStrike" cap="none">
                <a:solidFill>
                  <a:srgbClr val="111111"/>
                </a:solidFill>
                <a:latin typeface="Barlow Semi Condensed Medium"/>
                <a:ea typeface="Barlow Semi Condensed Medium"/>
                <a:cs typeface="Barlow Semi Condensed Medium"/>
                <a:sym typeface="Barlow Semi Condensed Medium"/>
              </a:rPr>
              <a:t>Generates multiple revenue streams: tech licensing, data monetization, startup exits, and service subscriptions.</a:t>
            </a:r>
            <a:endParaRPr sz="2000" b="0" i="0" u="none" strike="noStrike" cap="none">
              <a:solidFill>
                <a:srgbClr val="111111"/>
              </a:solidFill>
              <a:latin typeface="Barlow Semi Condensed Medium"/>
              <a:ea typeface="Barlow Semi Condensed Medium"/>
              <a:cs typeface="Barlow Semi Condensed Medium"/>
              <a:sym typeface="Barlow Semi Condensed Medium"/>
            </a:endParaRPr>
          </a:p>
        </p:txBody>
      </p:sp>
      <p:pic>
        <p:nvPicPr>
          <p:cNvPr id="499" name="Google Shape;499;g3f3be2ea3b0_0_349" descr="preencoded.png"/>
          <p:cNvPicPr preferRelativeResize="0"/>
          <p:nvPr/>
        </p:nvPicPr>
        <p:blipFill rotWithShape="1">
          <a:blip r:embed="rId3">
            <a:alphaModFix/>
          </a:blip>
          <a:srcRect/>
          <a:stretch/>
        </p:blipFill>
        <p:spPr>
          <a:xfrm>
            <a:off x="1788388" y="3220589"/>
            <a:ext cx="892013" cy="892013"/>
          </a:xfrm>
          <a:prstGeom prst="rect">
            <a:avLst/>
          </a:prstGeom>
          <a:noFill/>
          <a:ln>
            <a:noFill/>
          </a:ln>
        </p:spPr>
      </p:pic>
      <p:pic>
        <p:nvPicPr>
          <p:cNvPr id="500" name="Google Shape;500;g3f3be2ea3b0_0_349" descr="preencoded.png"/>
          <p:cNvPicPr preferRelativeResize="0"/>
          <p:nvPr/>
        </p:nvPicPr>
        <p:blipFill rotWithShape="1">
          <a:blip r:embed="rId4">
            <a:alphaModFix/>
          </a:blip>
          <a:srcRect/>
          <a:stretch/>
        </p:blipFill>
        <p:spPr>
          <a:xfrm>
            <a:off x="5735720" y="3258899"/>
            <a:ext cx="815412" cy="815412"/>
          </a:xfrm>
          <a:prstGeom prst="rect">
            <a:avLst/>
          </a:prstGeom>
          <a:noFill/>
          <a:ln>
            <a:noFill/>
          </a:ln>
        </p:spPr>
      </p:pic>
      <p:pic>
        <p:nvPicPr>
          <p:cNvPr id="501" name="Google Shape;501;g3f3be2ea3b0_0_349" descr="preencoded.png"/>
          <p:cNvPicPr preferRelativeResize="0"/>
          <p:nvPr/>
        </p:nvPicPr>
        <p:blipFill rotWithShape="1">
          <a:blip r:embed="rId5">
            <a:alphaModFix/>
          </a:blip>
          <a:srcRect/>
          <a:stretch/>
        </p:blipFill>
        <p:spPr>
          <a:xfrm>
            <a:off x="9606443" y="3282708"/>
            <a:ext cx="701660" cy="70166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Google Shape;507;p1"/>
          <p:cNvSpPr/>
          <p:nvPr/>
        </p:nvSpPr>
        <p:spPr>
          <a:xfrm rot="-5400000">
            <a:off x="-548670" y="3200430"/>
            <a:ext cx="2743200" cy="365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55555"/>
              </a:buClr>
              <a:buSzPts val="1000"/>
              <a:buFont typeface="Barlow Semi Condensed"/>
              <a:buNone/>
            </a:pPr>
            <a:r>
              <a:rPr lang="en-US" sz="1000" b="1" i="0" u="none" strike="noStrike" cap="none">
                <a:solidFill>
                  <a:srgbClr val="555555"/>
                </a:solidFill>
                <a:latin typeface="Barlow Semi Condensed"/>
                <a:ea typeface="Barlow Semi Condensed"/>
                <a:cs typeface="Barlow Semi Condensed"/>
                <a:sym typeface="Barlow Semi Condensed"/>
              </a:rPr>
              <a:t>CHAPTER · 01</a:t>
            </a:r>
            <a:endParaRPr sz="1000" b="0" i="0" u="none" strike="noStrike" cap="none">
              <a:solidFill>
                <a:schemeClr val="dk1"/>
              </a:solidFill>
              <a:latin typeface="Calibri"/>
              <a:ea typeface="Calibri"/>
              <a:cs typeface="Calibri"/>
              <a:sym typeface="Calibri"/>
            </a:endParaRPr>
          </a:p>
        </p:txBody>
      </p:sp>
      <p:sp>
        <p:nvSpPr>
          <p:cNvPr id="508" name="Google Shape;508;p1"/>
          <p:cNvSpPr/>
          <p:nvPr/>
        </p:nvSpPr>
        <p:spPr>
          <a:xfrm>
            <a:off x="457200" y="914400"/>
            <a:ext cx="7315200" cy="5029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11111"/>
              </a:buClr>
              <a:buSzPts val="48000"/>
              <a:buFont typeface="Barlow Semi Condensed"/>
              <a:buNone/>
            </a:pPr>
            <a:r>
              <a:rPr lang="en-US" sz="48000" b="1" i="0" u="none" strike="noStrike" cap="none">
                <a:solidFill>
                  <a:srgbClr val="E3E3E3"/>
                </a:solidFill>
                <a:latin typeface="Barlow Semi Condensed"/>
                <a:ea typeface="Barlow Semi Condensed"/>
                <a:cs typeface="Barlow Semi Condensed"/>
                <a:sym typeface="Barlow Semi Condensed"/>
              </a:rPr>
              <a:t>05</a:t>
            </a:r>
            <a:endParaRPr sz="48000" b="0" i="0" u="none" strike="noStrike" cap="none">
              <a:solidFill>
                <a:srgbClr val="E3E3E3"/>
              </a:solidFill>
              <a:latin typeface="Calibri"/>
              <a:ea typeface="Calibri"/>
              <a:cs typeface="Calibri"/>
              <a:sym typeface="Calibri"/>
            </a:endParaRPr>
          </a:p>
        </p:txBody>
      </p:sp>
      <p:sp>
        <p:nvSpPr>
          <p:cNvPr id="509" name="Google Shape;509;p1"/>
          <p:cNvSpPr/>
          <p:nvPr/>
        </p:nvSpPr>
        <p:spPr>
          <a:xfrm>
            <a:off x="6094000" y="2788960"/>
            <a:ext cx="4114800" cy="1280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11111"/>
              </a:buClr>
              <a:buSzPts val="6400"/>
              <a:buFont typeface="Barlow Semi Condensed"/>
              <a:buNone/>
            </a:pPr>
            <a:r>
              <a:rPr lang="en-US" sz="6400" b="1" i="0" u="none" strike="noStrike" cap="none">
                <a:solidFill>
                  <a:srgbClr val="111111"/>
                </a:solidFill>
                <a:latin typeface="Barlow Semi Condensed"/>
                <a:ea typeface="Barlow Semi Condensed"/>
                <a:cs typeface="Barlow Semi Condensed"/>
                <a:sym typeface="Barlow Semi Condensed"/>
              </a:rPr>
              <a:t>The </a:t>
            </a:r>
            <a:r>
              <a:rPr lang="en-US" sz="6400" b="1">
                <a:solidFill>
                  <a:srgbClr val="111111"/>
                </a:solidFill>
                <a:latin typeface="Barlow Semi Condensed"/>
                <a:ea typeface="Barlow Semi Condensed"/>
                <a:cs typeface="Barlow Semi Condensed"/>
                <a:sym typeface="Barlow Semi Condensed"/>
              </a:rPr>
              <a:t>P</a:t>
            </a:r>
            <a:r>
              <a:rPr lang="en-US" sz="6400" b="1" i="0" u="none" strike="noStrike" cap="none">
                <a:solidFill>
                  <a:srgbClr val="111111"/>
                </a:solidFill>
                <a:latin typeface="Barlow Semi Condensed"/>
                <a:ea typeface="Barlow Semi Condensed"/>
                <a:cs typeface="Barlow Semi Condensed"/>
                <a:sym typeface="Barlow Semi Condensed"/>
              </a:rPr>
              <a:t>roject</a:t>
            </a:r>
            <a:endParaRPr/>
          </a:p>
          <a:p>
            <a:pPr marL="0" marR="0" lvl="0" indent="0" algn="l" rtl="0">
              <a:lnSpc>
                <a:spcPct val="100000"/>
              </a:lnSpc>
              <a:spcBef>
                <a:spcPts val="0"/>
              </a:spcBef>
              <a:spcAft>
                <a:spcPts val="0"/>
              </a:spcAft>
              <a:buClr>
                <a:srgbClr val="111111"/>
              </a:buClr>
              <a:buSzPts val="6400"/>
              <a:buFont typeface="Barlow Semi Condensed"/>
              <a:buNone/>
            </a:pPr>
            <a:r>
              <a:rPr lang="en-US" sz="6400" b="1" i="0" u="none" strike="noStrike" cap="none">
                <a:solidFill>
                  <a:srgbClr val="111111"/>
                </a:solidFill>
                <a:latin typeface="Barlow Semi Condensed"/>
                <a:ea typeface="Barlow Semi Condensed"/>
                <a:cs typeface="Barlow Semi Condensed"/>
                <a:sym typeface="Barlow Semi Condensed"/>
              </a:rPr>
              <a:t>SPORT IQ</a:t>
            </a:r>
            <a:r>
              <a:rPr lang="en-US" sz="6400" b="1" i="0" u="none" strike="noStrike" cap="none">
                <a:solidFill>
                  <a:srgbClr val="FF395F"/>
                </a:solidFill>
                <a:latin typeface="Barlow Semi Condensed"/>
                <a:ea typeface="Barlow Semi Condensed"/>
                <a:cs typeface="Barlow Semi Condensed"/>
                <a:sym typeface="Barlow Semi Condensed"/>
              </a:rPr>
              <a:t>.</a:t>
            </a:r>
            <a:endParaRPr sz="6400" b="0" i="0" u="none" strike="noStrike" cap="none">
              <a:solidFill>
                <a:schemeClr val="dk1"/>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14"/>
        <p:cNvGrpSpPr/>
        <p:nvPr/>
      </p:nvGrpSpPr>
      <p:grpSpPr>
        <a:xfrm>
          <a:off x="0" y="0"/>
          <a:ext cx="0" cy="0"/>
          <a:chOff x="0" y="0"/>
          <a:chExt cx="0" cy="0"/>
        </a:xfrm>
      </p:grpSpPr>
      <p:sp>
        <p:nvSpPr>
          <p:cNvPr id="515" name="Google Shape;515;g3f59c54a1b0_1_582"/>
          <p:cNvSpPr/>
          <p:nvPr/>
        </p:nvSpPr>
        <p:spPr>
          <a:xfrm>
            <a:off x="6079829" y="2578340"/>
            <a:ext cx="18900" cy="409500"/>
          </a:xfrm>
          <a:prstGeom prst="rect">
            <a:avLst/>
          </a:prstGeom>
          <a:solidFill>
            <a:srgbClr val="D0D0D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6" name="Google Shape;516;g3f59c54a1b0_1_582"/>
          <p:cNvSpPr/>
          <p:nvPr/>
        </p:nvSpPr>
        <p:spPr>
          <a:xfrm>
            <a:off x="3698579" y="2978367"/>
            <a:ext cx="4781400" cy="18900"/>
          </a:xfrm>
          <a:prstGeom prst="rect">
            <a:avLst/>
          </a:prstGeom>
          <a:solidFill>
            <a:srgbClr val="D0D0D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7" name="Google Shape;517;g3f59c54a1b0_1_582"/>
          <p:cNvSpPr/>
          <p:nvPr/>
        </p:nvSpPr>
        <p:spPr>
          <a:xfrm>
            <a:off x="3698579" y="2987928"/>
            <a:ext cx="18900" cy="409500"/>
          </a:xfrm>
          <a:prstGeom prst="rect">
            <a:avLst/>
          </a:prstGeom>
          <a:solidFill>
            <a:srgbClr val="D0D0D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8" name="Google Shape;518;g3f59c54a1b0_1_582"/>
          <p:cNvSpPr/>
          <p:nvPr/>
        </p:nvSpPr>
        <p:spPr>
          <a:xfrm>
            <a:off x="3698579" y="4007090"/>
            <a:ext cx="18900" cy="409500"/>
          </a:xfrm>
          <a:prstGeom prst="rect">
            <a:avLst/>
          </a:prstGeom>
          <a:solidFill>
            <a:srgbClr val="D0D0D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9" name="Google Shape;519;g3f59c54a1b0_1_582"/>
          <p:cNvSpPr/>
          <p:nvPr/>
        </p:nvSpPr>
        <p:spPr>
          <a:xfrm>
            <a:off x="2507954" y="4407117"/>
            <a:ext cx="2400300" cy="18900"/>
          </a:xfrm>
          <a:prstGeom prst="rect">
            <a:avLst/>
          </a:prstGeom>
          <a:solidFill>
            <a:srgbClr val="D0D0D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0" name="Google Shape;520;g3f59c54a1b0_1_582"/>
          <p:cNvSpPr/>
          <p:nvPr/>
        </p:nvSpPr>
        <p:spPr>
          <a:xfrm>
            <a:off x="2507954" y="4416677"/>
            <a:ext cx="18900" cy="409500"/>
          </a:xfrm>
          <a:prstGeom prst="rect">
            <a:avLst/>
          </a:prstGeom>
          <a:solidFill>
            <a:srgbClr val="D0D0D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1" name="Google Shape;521;g3f59c54a1b0_1_582"/>
          <p:cNvSpPr/>
          <p:nvPr/>
        </p:nvSpPr>
        <p:spPr>
          <a:xfrm>
            <a:off x="4889204" y="4416677"/>
            <a:ext cx="18900" cy="409500"/>
          </a:xfrm>
          <a:prstGeom prst="rect">
            <a:avLst/>
          </a:prstGeom>
          <a:solidFill>
            <a:srgbClr val="D0D0D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2" name="Google Shape;522;g3f59c54a1b0_1_582"/>
          <p:cNvSpPr/>
          <p:nvPr/>
        </p:nvSpPr>
        <p:spPr>
          <a:xfrm>
            <a:off x="8461079" y="4007090"/>
            <a:ext cx="18900" cy="409500"/>
          </a:xfrm>
          <a:prstGeom prst="rect">
            <a:avLst/>
          </a:prstGeom>
          <a:solidFill>
            <a:srgbClr val="D0D0D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3" name="Google Shape;523;g3f59c54a1b0_1_582"/>
          <p:cNvSpPr/>
          <p:nvPr/>
        </p:nvSpPr>
        <p:spPr>
          <a:xfrm>
            <a:off x="7270454" y="4407117"/>
            <a:ext cx="2400300" cy="18900"/>
          </a:xfrm>
          <a:prstGeom prst="rect">
            <a:avLst/>
          </a:prstGeom>
          <a:solidFill>
            <a:srgbClr val="D0D0D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4" name="Google Shape;524;g3f59c54a1b0_1_582"/>
          <p:cNvSpPr/>
          <p:nvPr/>
        </p:nvSpPr>
        <p:spPr>
          <a:xfrm>
            <a:off x="7270454" y="4416677"/>
            <a:ext cx="18900" cy="409500"/>
          </a:xfrm>
          <a:prstGeom prst="rect">
            <a:avLst/>
          </a:prstGeom>
          <a:solidFill>
            <a:srgbClr val="D0D0D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5" name="Google Shape;525;g3f59c54a1b0_1_582"/>
          <p:cNvSpPr/>
          <p:nvPr/>
        </p:nvSpPr>
        <p:spPr>
          <a:xfrm>
            <a:off x="9651704" y="4416677"/>
            <a:ext cx="18900" cy="409500"/>
          </a:xfrm>
          <a:prstGeom prst="rect">
            <a:avLst/>
          </a:prstGeom>
          <a:solidFill>
            <a:srgbClr val="D0D0D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6" name="Google Shape;526;g3f59c54a1b0_1_582"/>
          <p:cNvSpPr/>
          <p:nvPr/>
        </p:nvSpPr>
        <p:spPr>
          <a:xfrm>
            <a:off x="2507954" y="5435840"/>
            <a:ext cx="18900" cy="819000"/>
          </a:xfrm>
          <a:prstGeom prst="rect">
            <a:avLst/>
          </a:prstGeom>
          <a:solidFill>
            <a:srgbClr val="D0D0D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7" name="Google Shape;527;g3f59c54a1b0_1_582"/>
          <p:cNvSpPr/>
          <p:nvPr/>
        </p:nvSpPr>
        <p:spPr>
          <a:xfrm>
            <a:off x="4889204" y="5435840"/>
            <a:ext cx="18900" cy="819000"/>
          </a:xfrm>
          <a:prstGeom prst="rect">
            <a:avLst/>
          </a:prstGeom>
          <a:solidFill>
            <a:srgbClr val="D0D0D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8" name="Google Shape;528;g3f59c54a1b0_1_582"/>
          <p:cNvSpPr/>
          <p:nvPr/>
        </p:nvSpPr>
        <p:spPr>
          <a:xfrm>
            <a:off x="7270454" y="5435840"/>
            <a:ext cx="18900" cy="819000"/>
          </a:xfrm>
          <a:prstGeom prst="rect">
            <a:avLst/>
          </a:prstGeom>
          <a:solidFill>
            <a:srgbClr val="D0D0D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9" name="Google Shape;529;g3f59c54a1b0_1_582"/>
          <p:cNvSpPr/>
          <p:nvPr/>
        </p:nvSpPr>
        <p:spPr>
          <a:xfrm>
            <a:off x="9651704" y="5435840"/>
            <a:ext cx="18900" cy="819000"/>
          </a:xfrm>
          <a:prstGeom prst="rect">
            <a:avLst/>
          </a:prstGeom>
          <a:solidFill>
            <a:srgbClr val="D0D0D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530" name="Google Shape;530;g3f59c54a1b0_1_582"/>
          <p:cNvCxnSpPr/>
          <p:nvPr/>
        </p:nvCxnSpPr>
        <p:spPr>
          <a:xfrm>
            <a:off x="457200" y="777240"/>
            <a:ext cx="11277300" cy="0"/>
          </a:xfrm>
          <a:prstGeom prst="straightConnector1">
            <a:avLst/>
          </a:prstGeom>
          <a:noFill/>
          <a:ln w="9525" cap="flat" cmpd="sng">
            <a:solidFill>
              <a:srgbClr val="E3E3E3"/>
            </a:solidFill>
            <a:prstDash val="solid"/>
            <a:round/>
            <a:headEnd type="none" w="sm" len="sm"/>
            <a:tailEnd type="none" w="sm" len="sm"/>
          </a:ln>
        </p:spPr>
      </p:cxnSp>
      <p:sp>
        <p:nvSpPr>
          <p:cNvPr id="531" name="Google Shape;531;g3f59c54a1b0_1_582"/>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FF395F"/>
                </a:solidFill>
                <a:latin typeface="Barlow Semi Condensed"/>
                <a:ea typeface="Barlow Semi Condensed"/>
                <a:cs typeface="Barlow Semi Condensed"/>
                <a:sym typeface="Barlow Semi Condensed"/>
              </a:rPr>
              <a:t>05</a:t>
            </a:r>
            <a:r>
              <a:rPr lang="en-US" sz="1000" b="1" i="0" u="none" strike="noStrike" cap="none">
                <a:solidFill>
                  <a:srgbClr val="444444"/>
                </a:solidFill>
                <a:latin typeface="Barlow Semi Condensed"/>
                <a:ea typeface="Barlow Semi Condensed"/>
                <a:cs typeface="Barlow Semi Condensed"/>
                <a:sym typeface="Barlow Semi Condensed"/>
              </a:rPr>
              <a:t> THE PROJECT SPORT IQ</a:t>
            </a:r>
            <a:endParaRPr sz="1000" b="1" i="0" u="none" strike="noStrike" cap="none">
              <a:solidFill>
                <a:srgbClr val="FF395F"/>
              </a:solidFill>
              <a:latin typeface="Barlow Semi Condensed"/>
              <a:ea typeface="Barlow Semi Condensed"/>
              <a:cs typeface="Barlow Semi Condensed"/>
              <a:sym typeface="Barlow Semi Condensed"/>
            </a:endParaRPr>
          </a:p>
        </p:txBody>
      </p:sp>
      <p:sp>
        <p:nvSpPr>
          <p:cNvPr id="532" name="Google Shape;532;g3f59c54a1b0_1_582"/>
          <p:cNvSpPr/>
          <p:nvPr/>
        </p:nvSpPr>
        <p:spPr>
          <a:xfrm>
            <a:off x="685800" y="1005850"/>
            <a:ext cx="6362700" cy="643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5000"/>
              <a:buFont typeface="Barlow Semi Condensed"/>
              <a:buNone/>
            </a:pPr>
            <a:r>
              <a:rPr lang="en-US" sz="5000" b="1" i="0" u="none" strike="noStrike" cap="none">
                <a:solidFill>
                  <a:srgbClr val="111111"/>
                </a:solidFill>
                <a:latin typeface="Barlow Semi Condensed"/>
                <a:ea typeface="Barlow Semi Condensed"/>
                <a:cs typeface="Barlow Semi Condensed"/>
                <a:sym typeface="Barlow Semi Condensed"/>
              </a:rPr>
              <a:t>Data Structure</a:t>
            </a:r>
            <a:r>
              <a:rPr lang="en-US" sz="5000" b="1" i="0" u="none" strike="noStrike" cap="none">
                <a:solidFill>
                  <a:srgbClr val="FF395F"/>
                </a:solidFill>
                <a:latin typeface="Barlow Semi Condensed"/>
                <a:ea typeface="Barlow Semi Condensed"/>
                <a:cs typeface="Barlow Semi Condensed"/>
                <a:sym typeface="Barlow Semi Condensed"/>
              </a:rPr>
              <a:t>.</a:t>
            </a:r>
            <a:endParaRPr sz="5000" b="1" i="0" u="none" strike="noStrike" cap="none">
              <a:solidFill>
                <a:srgbClr val="111111"/>
              </a:solidFill>
              <a:latin typeface="Barlow Semi Condensed"/>
              <a:ea typeface="Barlow Semi Condensed"/>
              <a:cs typeface="Barlow Semi Condensed"/>
              <a:sym typeface="Barlow Semi Condensed"/>
            </a:endParaRPr>
          </a:p>
        </p:txBody>
      </p:sp>
      <p:sp>
        <p:nvSpPr>
          <p:cNvPr id="533" name="Google Shape;533;g3f59c54a1b0_1_582"/>
          <p:cNvSpPr/>
          <p:nvPr/>
        </p:nvSpPr>
        <p:spPr>
          <a:xfrm>
            <a:off x="8461079" y="2987928"/>
            <a:ext cx="18900" cy="409500"/>
          </a:xfrm>
          <a:prstGeom prst="rect">
            <a:avLst/>
          </a:prstGeom>
          <a:solidFill>
            <a:srgbClr val="D0D0D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4" name="Google Shape;534;g3f59c54a1b0_1_582"/>
          <p:cNvSpPr/>
          <p:nvPr/>
        </p:nvSpPr>
        <p:spPr>
          <a:xfrm>
            <a:off x="4565348" y="1968765"/>
            <a:ext cx="3061200" cy="622800"/>
          </a:xfrm>
          <a:prstGeom prst="rect">
            <a:avLst/>
          </a:prstGeom>
          <a:solidFill>
            <a:srgbClr val="F6F6F6"/>
          </a:solidFill>
          <a:ln w="38100" cap="flat" cmpd="sng">
            <a:solidFill>
              <a:srgbClr val="FF395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5" name="Google Shape;535;g3f59c54a1b0_1_582"/>
          <p:cNvSpPr/>
          <p:nvPr/>
        </p:nvSpPr>
        <p:spPr>
          <a:xfrm>
            <a:off x="5544311" y="2117469"/>
            <a:ext cx="1103400" cy="322500"/>
          </a:xfrm>
          <a:prstGeom prst="rect">
            <a:avLst/>
          </a:prstGeom>
          <a:noFill/>
          <a:ln>
            <a:noFill/>
          </a:ln>
        </p:spPr>
        <p:txBody>
          <a:bodyPr spcFirstLastPara="1" wrap="square" lIns="25400" tIns="25400" rIns="25400" bIns="25400" anchor="t" anchorCtr="0">
            <a:noAutofit/>
          </a:bodyPr>
          <a:lstStyle/>
          <a:p>
            <a:pPr marL="0" marR="0" lvl="0" indent="0" algn="l" rtl="0">
              <a:lnSpc>
                <a:spcPct val="100000"/>
              </a:lnSpc>
              <a:spcBef>
                <a:spcPts val="0"/>
              </a:spcBef>
              <a:spcAft>
                <a:spcPts val="0"/>
              </a:spcAft>
              <a:buClr>
                <a:srgbClr val="111111"/>
              </a:buClr>
              <a:buSzPts val="1875"/>
              <a:buFont typeface="Barlow Semi Condensed"/>
              <a:buNone/>
            </a:pPr>
            <a:r>
              <a:rPr lang="en-US" sz="1875" b="1" i="0" u="none" strike="noStrike" cap="none">
                <a:solidFill>
                  <a:srgbClr val="111111"/>
                </a:solidFill>
                <a:latin typeface="Barlow Semi Condensed"/>
                <a:ea typeface="Barlow Semi Condensed"/>
                <a:cs typeface="Barlow Semi Condensed"/>
                <a:sym typeface="Barlow Semi Condensed"/>
              </a:rPr>
              <a:t>Institution</a:t>
            </a:r>
            <a:endParaRPr sz="1875" b="0" i="0" u="none" strike="noStrike" cap="none">
              <a:solidFill>
                <a:srgbClr val="000000"/>
              </a:solidFill>
              <a:latin typeface="Calibri"/>
              <a:ea typeface="Calibri"/>
              <a:cs typeface="Calibri"/>
              <a:sym typeface="Calibri"/>
            </a:endParaRPr>
          </a:p>
        </p:txBody>
      </p:sp>
      <p:sp>
        <p:nvSpPr>
          <p:cNvPr id="536" name="Google Shape;536;g3f59c54a1b0_1_582"/>
          <p:cNvSpPr/>
          <p:nvPr/>
        </p:nvSpPr>
        <p:spPr>
          <a:xfrm>
            <a:off x="2374629" y="3397515"/>
            <a:ext cx="2680200" cy="622800"/>
          </a:xfrm>
          <a:prstGeom prst="rect">
            <a:avLst/>
          </a:prstGeom>
          <a:solidFill>
            <a:srgbClr val="F6F6F6"/>
          </a:solidFill>
          <a:ln w="19050" cap="flat" cmpd="sng">
            <a:solidFill>
              <a:srgbClr val="FF395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7" name="Google Shape;537;g3f59c54a1b0_1_582"/>
          <p:cNvSpPr/>
          <p:nvPr/>
        </p:nvSpPr>
        <p:spPr>
          <a:xfrm>
            <a:off x="3243325" y="3545430"/>
            <a:ext cx="929400" cy="299400"/>
          </a:xfrm>
          <a:prstGeom prst="rect">
            <a:avLst/>
          </a:prstGeom>
          <a:noFill/>
          <a:ln>
            <a:noFill/>
          </a:ln>
        </p:spPr>
        <p:txBody>
          <a:bodyPr spcFirstLastPara="1" wrap="square" lIns="25400" tIns="25400" rIns="25400" bIns="25400" anchor="t" anchorCtr="0">
            <a:noAutofit/>
          </a:bodyPr>
          <a:lstStyle/>
          <a:p>
            <a:pPr marL="0" marR="0" lvl="0" indent="0" algn="ctr" rtl="0">
              <a:lnSpc>
                <a:spcPct val="100000"/>
              </a:lnSpc>
              <a:spcBef>
                <a:spcPts val="0"/>
              </a:spcBef>
              <a:spcAft>
                <a:spcPts val="0"/>
              </a:spcAft>
              <a:buClr>
                <a:srgbClr val="111111"/>
              </a:buClr>
              <a:buSzPts val="1725"/>
              <a:buFont typeface="Barlow Semi Condensed"/>
              <a:buNone/>
            </a:pPr>
            <a:r>
              <a:rPr lang="en-US" sz="1725" b="1" i="0" u="none" strike="noStrike" cap="none">
                <a:solidFill>
                  <a:srgbClr val="111111"/>
                </a:solidFill>
                <a:latin typeface="Barlow Semi Condensed"/>
                <a:ea typeface="Barlow Semi Condensed"/>
                <a:cs typeface="Barlow Semi Condensed"/>
                <a:sym typeface="Barlow Semi Condensed"/>
              </a:rPr>
              <a:t>School</a:t>
            </a:r>
            <a:endParaRPr sz="1725" b="0" i="0" u="none" strike="noStrike" cap="none">
              <a:solidFill>
                <a:srgbClr val="000000"/>
              </a:solidFill>
              <a:latin typeface="Calibri"/>
              <a:ea typeface="Calibri"/>
              <a:cs typeface="Calibri"/>
              <a:sym typeface="Calibri"/>
            </a:endParaRPr>
          </a:p>
        </p:txBody>
      </p:sp>
      <p:sp>
        <p:nvSpPr>
          <p:cNvPr id="538" name="Google Shape;538;g3f59c54a1b0_1_582"/>
          <p:cNvSpPr/>
          <p:nvPr/>
        </p:nvSpPr>
        <p:spPr>
          <a:xfrm>
            <a:off x="7137129" y="3397515"/>
            <a:ext cx="2680200" cy="622800"/>
          </a:xfrm>
          <a:prstGeom prst="rect">
            <a:avLst/>
          </a:prstGeom>
          <a:solidFill>
            <a:srgbClr val="F6F6F6"/>
          </a:solidFill>
          <a:ln w="19050" cap="flat" cmpd="sng">
            <a:solidFill>
              <a:srgbClr val="FF395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9" name="Google Shape;539;g3f59c54a1b0_1_582"/>
          <p:cNvSpPr/>
          <p:nvPr/>
        </p:nvSpPr>
        <p:spPr>
          <a:xfrm>
            <a:off x="1565015" y="4826265"/>
            <a:ext cx="1918200" cy="622800"/>
          </a:xfrm>
          <a:prstGeom prst="rect">
            <a:avLst/>
          </a:prstGeom>
          <a:solidFill>
            <a:srgbClr val="EFEFEF"/>
          </a:solidFill>
          <a:ln w="9525" cap="flat"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0" name="Google Shape;540;g3f59c54a1b0_1_582"/>
          <p:cNvSpPr/>
          <p:nvPr/>
        </p:nvSpPr>
        <p:spPr>
          <a:xfrm>
            <a:off x="2250228" y="4985759"/>
            <a:ext cx="547800" cy="276300"/>
          </a:xfrm>
          <a:prstGeom prst="rect">
            <a:avLst/>
          </a:prstGeom>
          <a:noFill/>
          <a:ln>
            <a:noFill/>
          </a:ln>
        </p:spPr>
        <p:txBody>
          <a:bodyPr spcFirstLastPara="1" wrap="square" lIns="25400" tIns="25400" rIns="25400" bIns="25400" anchor="t" anchorCtr="0">
            <a:noAutofit/>
          </a:bodyPr>
          <a:lstStyle/>
          <a:p>
            <a:pPr marL="0" marR="0" lvl="0" indent="0" algn="ctr" rtl="0">
              <a:lnSpc>
                <a:spcPct val="100000"/>
              </a:lnSpc>
              <a:spcBef>
                <a:spcPts val="0"/>
              </a:spcBef>
              <a:spcAft>
                <a:spcPts val="0"/>
              </a:spcAft>
              <a:buClr>
                <a:srgbClr val="111111"/>
              </a:buClr>
              <a:buSzPts val="1575"/>
              <a:buFont typeface="Barlow Semi Condensed"/>
              <a:buNone/>
            </a:pPr>
            <a:r>
              <a:rPr lang="en-US" sz="1575" b="1" i="0" u="none" strike="noStrike" cap="none">
                <a:solidFill>
                  <a:srgbClr val="111111"/>
                </a:solidFill>
                <a:latin typeface="Barlow Semi Condensed"/>
                <a:ea typeface="Barlow Semi Condensed"/>
                <a:cs typeface="Barlow Semi Condensed"/>
                <a:sym typeface="Barlow Semi Condensed"/>
              </a:rPr>
              <a:t>Group</a:t>
            </a:r>
            <a:endParaRPr sz="1575" b="0" i="0" u="none" strike="noStrike" cap="none">
              <a:solidFill>
                <a:srgbClr val="000000"/>
              </a:solidFill>
              <a:latin typeface="Calibri"/>
              <a:ea typeface="Calibri"/>
              <a:cs typeface="Calibri"/>
              <a:sym typeface="Calibri"/>
            </a:endParaRPr>
          </a:p>
        </p:txBody>
      </p:sp>
      <p:sp>
        <p:nvSpPr>
          <p:cNvPr id="541" name="Google Shape;541;g3f59c54a1b0_1_582"/>
          <p:cNvSpPr/>
          <p:nvPr/>
        </p:nvSpPr>
        <p:spPr>
          <a:xfrm>
            <a:off x="3946265" y="4826265"/>
            <a:ext cx="1918200" cy="622800"/>
          </a:xfrm>
          <a:prstGeom prst="rect">
            <a:avLst/>
          </a:prstGeom>
          <a:solidFill>
            <a:srgbClr val="EFEFEF"/>
          </a:solidFill>
          <a:ln w="9525" cap="flat"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2" name="Google Shape;542;g3f59c54a1b0_1_582"/>
          <p:cNvSpPr/>
          <p:nvPr/>
        </p:nvSpPr>
        <p:spPr>
          <a:xfrm>
            <a:off x="6327515" y="4826265"/>
            <a:ext cx="1918200" cy="622800"/>
          </a:xfrm>
          <a:prstGeom prst="rect">
            <a:avLst/>
          </a:prstGeom>
          <a:solidFill>
            <a:srgbClr val="EFEFEF"/>
          </a:solidFill>
          <a:ln w="9525" cap="flat"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3" name="Google Shape;543;g3f59c54a1b0_1_582"/>
          <p:cNvSpPr/>
          <p:nvPr/>
        </p:nvSpPr>
        <p:spPr>
          <a:xfrm>
            <a:off x="8708764" y="4826265"/>
            <a:ext cx="1918200" cy="622800"/>
          </a:xfrm>
          <a:prstGeom prst="rect">
            <a:avLst/>
          </a:prstGeom>
          <a:solidFill>
            <a:srgbClr val="EFEFEF"/>
          </a:solidFill>
          <a:ln w="9525" cap="flat"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4" name="Google Shape;544;g3f59c54a1b0_1_582"/>
          <p:cNvSpPr/>
          <p:nvPr/>
        </p:nvSpPr>
        <p:spPr>
          <a:xfrm>
            <a:off x="1565015" y="5807173"/>
            <a:ext cx="1918200" cy="622800"/>
          </a:xfrm>
          <a:prstGeom prst="rect">
            <a:avLst/>
          </a:prstGeom>
          <a:solidFill>
            <a:srgbClr val="F6F6F6"/>
          </a:solidFill>
          <a:ln w="9525" cap="flat" cmpd="sng">
            <a:solidFill>
              <a:srgbClr val="D0D0D0"/>
            </a:solidFill>
            <a:prstDash val="dash"/>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5" name="Google Shape;545;g3f59c54a1b0_1_582"/>
          <p:cNvSpPr/>
          <p:nvPr/>
        </p:nvSpPr>
        <p:spPr>
          <a:xfrm>
            <a:off x="2090404" y="5986934"/>
            <a:ext cx="853980" cy="256500"/>
          </a:xfrm>
          <a:prstGeom prst="rect">
            <a:avLst/>
          </a:prstGeom>
          <a:noFill/>
          <a:ln>
            <a:noFill/>
          </a:ln>
        </p:spPr>
        <p:txBody>
          <a:bodyPr spcFirstLastPara="1" wrap="square" lIns="25400" tIns="25400" rIns="25400" bIns="25400" anchor="t" anchorCtr="0">
            <a:noAutofit/>
          </a:bodyPr>
          <a:lstStyle/>
          <a:p>
            <a:pPr marL="0" marR="0" lvl="0" indent="0" algn="ctr" rtl="0">
              <a:lnSpc>
                <a:spcPct val="100000"/>
              </a:lnSpc>
              <a:spcBef>
                <a:spcPts val="0"/>
              </a:spcBef>
              <a:spcAft>
                <a:spcPts val="0"/>
              </a:spcAft>
              <a:buClr>
                <a:srgbClr val="CFCFCF"/>
              </a:buClr>
              <a:buSzPts val="1425"/>
              <a:buFont typeface="Barlow Semi Condensed"/>
              <a:buNone/>
            </a:pPr>
            <a:r>
              <a:rPr lang="en-US" sz="1425" b="1" i="0" u="none" strike="noStrike" cap="none">
                <a:solidFill>
                  <a:srgbClr val="111111"/>
                </a:solidFill>
                <a:latin typeface="Barlow Semi Condensed"/>
                <a:ea typeface="Barlow Semi Condensed"/>
                <a:cs typeface="Barlow Semi Condensed"/>
                <a:sym typeface="Barlow Semi Condensed"/>
              </a:rPr>
              <a:t>Athletes</a:t>
            </a:r>
            <a:endParaRPr sz="1425" b="0" i="0" u="none" strike="noStrike" cap="none">
              <a:solidFill>
                <a:srgbClr val="111111"/>
              </a:solidFill>
              <a:latin typeface="Calibri"/>
              <a:ea typeface="Calibri"/>
              <a:cs typeface="Calibri"/>
              <a:sym typeface="Calibri"/>
            </a:endParaRPr>
          </a:p>
        </p:txBody>
      </p:sp>
      <p:sp>
        <p:nvSpPr>
          <p:cNvPr id="546" name="Google Shape;546;g3f59c54a1b0_1_582"/>
          <p:cNvSpPr/>
          <p:nvPr/>
        </p:nvSpPr>
        <p:spPr>
          <a:xfrm>
            <a:off x="3946265" y="5807173"/>
            <a:ext cx="1918200" cy="622800"/>
          </a:xfrm>
          <a:prstGeom prst="rect">
            <a:avLst/>
          </a:prstGeom>
          <a:solidFill>
            <a:srgbClr val="F6F6F6"/>
          </a:solidFill>
          <a:ln w="9525" cap="flat" cmpd="sng">
            <a:solidFill>
              <a:srgbClr val="D0D0D0"/>
            </a:solidFill>
            <a:prstDash val="dash"/>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7" name="Google Shape;547;g3f59c54a1b0_1_582"/>
          <p:cNvSpPr/>
          <p:nvPr/>
        </p:nvSpPr>
        <p:spPr>
          <a:xfrm>
            <a:off x="6327515" y="5807173"/>
            <a:ext cx="1918200" cy="622800"/>
          </a:xfrm>
          <a:prstGeom prst="rect">
            <a:avLst/>
          </a:prstGeom>
          <a:solidFill>
            <a:srgbClr val="F6F6F6"/>
          </a:solidFill>
          <a:ln w="9525" cap="flat" cmpd="sng">
            <a:solidFill>
              <a:srgbClr val="D0D0D0"/>
            </a:solidFill>
            <a:prstDash val="dash"/>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8" name="Google Shape;548;g3f59c54a1b0_1_582"/>
          <p:cNvSpPr/>
          <p:nvPr/>
        </p:nvSpPr>
        <p:spPr>
          <a:xfrm>
            <a:off x="8708764" y="5807173"/>
            <a:ext cx="1918200" cy="622800"/>
          </a:xfrm>
          <a:prstGeom prst="rect">
            <a:avLst/>
          </a:prstGeom>
          <a:solidFill>
            <a:srgbClr val="F6F6F6"/>
          </a:solidFill>
          <a:ln w="9525" cap="flat" cmpd="sng">
            <a:solidFill>
              <a:srgbClr val="D0D0D0"/>
            </a:solidFill>
            <a:prstDash val="dash"/>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9" name="Google Shape;549;g3f59c54a1b0_1_582"/>
          <p:cNvSpPr/>
          <p:nvPr/>
        </p:nvSpPr>
        <p:spPr>
          <a:xfrm>
            <a:off x="8005825" y="3545430"/>
            <a:ext cx="929400" cy="299400"/>
          </a:xfrm>
          <a:prstGeom prst="rect">
            <a:avLst/>
          </a:prstGeom>
          <a:noFill/>
          <a:ln>
            <a:noFill/>
          </a:ln>
        </p:spPr>
        <p:txBody>
          <a:bodyPr spcFirstLastPara="1" wrap="square" lIns="25400" tIns="25400" rIns="25400" bIns="25400" anchor="t" anchorCtr="0">
            <a:noAutofit/>
          </a:bodyPr>
          <a:lstStyle/>
          <a:p>
            <a:pPr marL="0" marR="0" lvl="0" indent="0" algn="ctr" rtl="0">
              <a:lnSpc>
                <a:spcPct val="100000"/>
              </a:lnSpc>
              <a:spcBef>
                <a:spcPts val="0"/>
              </a:spcBef>
              <a:spcAft>
                <a:spcPts val="0"/>
              </a:spcAft>
              <a:buClr>
                <a:srgbClr val="111111"/>
              </a:buClr>
              <a:buSzPts val="1725"/>
              <a:buFont typeface="Barlow Semi Condensed"/>
              <a:buNone/>
            </a:pPr>
            <a:r>
              <a:rPr lang="en-US" sz="1725" b="1" i="0" u="none" strike="noStrike" cap="none">
                <a:solidFill>
                  <a:srgbClr val="111111"/>
                </a:solidFill>
                <a:latin typeface="Barlow Semi Condensed"/>
                <a:ea typeface="Barlow Semi Condensed"/>
                <a:cs typeface="Barlow Semi Condensed"/>
                <a:sym typeface="Barlow Semi Condensed"/>
              </a:rPr>
              <a:t>School</a:t>
            </a:r>
            <a:endParaRPr sz="1725" b="0" i="0" u="none" strike="noStrike" cap="none">
              <a:solidFill>
                <a:srgbClr val="000000"/>
              </a:solidFill>
              <a:latin typeface="Calibri"/>
              <a:ea typeface="Calibri"/>
              <a:cs typeface="Calibri"/>
              <a:sym typeface="Calibri"/>
            </a:endParaRPr>
          </a:p>
        </p:txBody>
      </p:sp>
      <p:sp>
        <p:nvSpPr>
          <p:cNvPr id="550" name="Google Shape;550;g3f59c54a1b0_1_582"/>
          <p:cNvSpPr/>
          <p:nvPr/>
        </p:nvSpPr>
        <p:spPr>
          <a:xfrm>
            <a:off x="4631478" y="4985759"/>
            <a:ext cx="547800" cy="276300"/>
          </a:xfrm>
          <a:prstGeom prst="rect">
            <a:avLst/>
          </a:prstGeom>
          <a:noFill/>
          <a:ln>
            <a:noFill/>
          </a:ln>
        </p:spPr>
        <p:txBody>
          <a:bodyPr spcFirstLastPara="1" wrap="square" lIns="25400" tIns="25400" rIns="25400" bIns="25400" anchor="t" anchorCtr="0">
            <a:noAutofit/>
          </a:bodyPr>
          <a:lstStyle/>
          <a:p>
            <a:pPr marL="0" marR="0" lvl="0" indent="0" algn="ctr" rtl="0">
              <a:lnSpc>
                <a:spcPct val="100000"/>
              </a:lnSpc>
              <a:spcBef>
                <a:spcPts val="0"/>
              </a:spcBef>
              <a:spcAft>
                <a:spcPts val="0"/>
              </a:spcAft>
              <a:buClr>
                <a:srgbClr val="111111"/>
              </a:buClr>
              <a:buSzPts val="1575"/>
              <a:buFont typeface="Barlow Semi Condensed"/>
              <a:buNone/>
            </a:pPr>
            <a:r>
              <a:rPr lang="en-US" sz="1575" b="1" i="0" u="none" strike="noStrike" cap="none">
                <a:solidFill>
                  <a:srgbClr val="111111"/>
                </a:solidFill>
                <a:latin typeface="Barlow Semi Condensed"/>
                <a:ea typeface="Barlow Semi Condensed"/>
                <a:cs typeface="Barlow Semi Condensed"/>
                <a:sym typeface="Barlow Semi Condensed"/>
              </a:rPr>
              <a:t>Group</a:t>
            </a:r>
            <a:endParaRPr sz="1575" b="0" i="0" u="none" strike="noStrike" cap="none">
              <a:solidFill>
                <a:srgbClr val="000000"/>
              </a:solidFill>
              <a:latin typeface="Calibri"/>
              <a:ea typeface="Calibri"/>
              <a:cs typeface="Calibri"/>
              <a:sym typeface="Calibri"/>
            </a:endParaRPr>
          </a:p>
        </p:txBody>
      </p:sp>
      <p:sp>
        <p:nvSpPr>
          <p:cNvPr id="551" name="Google Shape;551;g3f59c54a1b0_1_582"/>
          <p:cNvSpPr/>
          <p:nvPr/>
        </p:nvSpPr>
        <p:spPr>
          <a:xfrm>
            <a:off x="7012728" y="4985759"/>
            <a:ext cx="547800" cy="276300"/>
          </a:xfrm>
          <a:prstGeom prst="rect">
            <a:avLst/>
          </a:prstGeom>
          <a:noFill/>
          <a:ln>
            <a:noFill/>
          </a:ln>
        </p:spPr>
        <p:txBody>
          <a:bodyPr spcFirstLastPara="1" wrap="square" lIns="25400" tIns="25400" rIns="25400" bIns="25400" anchor="t" anchorCtr="0">
            <a:noAutofit/>
          </a:bodyPr>
          <a:lstStyle/>
          <a:p>
            <a:pPr marL="0" marR="0" lvl="0" indent="0" algn="ctr" rtl="0">
              <a:lnSpc>
                <a:spcPct val="100000"/>
              </a:lnSpc>
              <a:spcBef>
                <a:spcPts val="0"/>
              </a:spcBef>
              <a:spcAft>
                <a:spcPts val="0"/>
              </a:spcAft>
              <a:buClr>
                <a:srgbClr val="111111"/>
              </a:buClr>
              <a:buSzPts val="1575"/>
              <a:buFont typeface="Barlow Semi Condensed"/>
              <a:buNone/>
            </a:pPr>
            <a:r>
              <a:rPr lang="en-US" sz="1575" b="1" i="0" u="none" strike="noStrike" cap="none">
                <a:solidFill>
                  <a:srgbClr val="111111"/>
                </a:solidFill>
                <a:latin typeface="Barlow Semi Condensed"/>
                <a:ea typeface="Barlow Semi Condensed"/>
                <a:cs typeface="Barlow Semi Condensed"/>
                <a:sym typeface="Barlow Semi Condensed"/>
              </a:rPr>
              <a:t>Group</a:t>
            </a:r>
            <a:endParaRPr sz="1575" b="0" i="0" u="none" strike="noStrike" cap="none">
              <a:solidFill>
                <a:srgbClr val="000000"/>
              </a:solidFill>
              <a:latin typeface="Calibri"/>
              <a:ea typeface="Calibri"/>
              <a:cs typeface="Calibri"/>
              <a:sym typeface="Calibri"/>
            </a:endParaRPr>
          </a:p>
        </p:txBody>
      </p:sp>
      <p:sp>
        <p:nvSpPr>
          <p:cNvPr id="552" name="Google Shape;552;g3f59c54a1b0_1_582"/>
          <p:cNvSpPr/>
          <p:nvPr/>
        </p:nvSpPr>
        <p:spPr>
          <a:xfrm>
            <a:off x="9387253" y="4985759"/>
            <a:ext cx="547800" cy="276300"/>
          </a:xfrm>
          <a:prstGeom prst="rect">
            <a:avLst/>
          </a:prstGeom>
          <a:noFill/>
          <a:ln>
            <a:noFill/>
          </a:ln>
        </p:spPr>
        <p:txBody>
          <a:bodyPr spcFirstLastPara="1" wrap="square" lIns="25400" tIns="25400" rIns="25400" bIns="25400" anchor="t" anchorCtr="0">
            <a:noAutofit/>
          </a:bodyPr>
          <a:lstStyle/>
          <a:p>
            <a:pPr marL="0" marR="0" lvl="0" indent="0" algn="ctr" rtl="0">
              <a:lnSpc>
                <a:spcPct val="100000"/>
              </a:lnSpc>
              <a:spcBef>
                <a:spcPts val="0"/>
              </a:spcBef>
              <a:spcAft>
                <a:spcPts val="0"/>
              </a:spcAft>
              <a:buClr>
                <a:srgbClr val="111111"/>
              </a:buClr>
              <a:buSzPts val="1575"/>
              <a:buFont typeface="Barlow Semi Condensed"/>
              <a:buNone/>
            </a:pPr>
            <a:r>
              <a:rPr lang="en-US" sz="1575" b="1" i="0" u="none" strike="noStrike" cap="none">
                <a:solidFill>
                  <a:srgbClr val="111111"/>
                </a:solidFill>
                <a:latin typeface="Barlow Semi Condensed"/>
                <a:ea typeface="Barlow Semi Condensed"/>
                <a:cs typeface="Barlow Semi Condensed"/>
                <a:sym typeface="Barlow Semi Condensed"/>
              </a:rPr>
              <a:t>Group</a:t>
            </a:r>
            <a:endParaRPr sz="1575" b="0" i="0" u="none" strike="noStrike" cap="none">
              <a:solidFill>
                <a:srgbClr val="000000"/>
              </a:solidFill>
              <a:latin typeface="Calibri"/>
              <a:ea typeface="Calibri"/>
              <a:cs typeface="Calibri"/>
              <a:sym typeface="Calibri"/>
            </a:endParaRPr>
          </a:p>
        </p:txBody>
      </p:sp>
      <p:sp>
        <p:nvSpPr>
          <p:cNvPr id="553" name="Google Shape;553;g3f59c54a1b0_1_582"/>
          <p:cNvSpPr/>
          <p:nvPr/>
        </p:nvSpPr>
        <p:spPr>
          <a:xfrm>
            <a:off x="4471664" y="5987683"/>
            <a:ext cx="853980" cy="256500"/>
          </a:xfrm>
          <a:prstGeom prst="rect">
            <a:avLst/>
          </a:prstGeom>
          <a:noFill/>
          <a:ln>
            <a:noFill/>
          </a:ln>
        </p:spPr>
        <p:txBody>
          <a:bodyPr spcFirstLastPara="1" wrap="square" lIns="25400" tIns="25400" rIns="25400" bIns="25400" anchor="t" anchorCtr="0">
            <a:noAutofit/>
          </a:bodyPr>
          <a:lstStyle/>
          <a:p>
            <a:pPr marL="0" marR="0" lvl="0" indent="0" algn="ctr" rtl="0">
              <a:lnSpc>
                <a:spcPct val="100000"/>
              </a:lnSpc>
              <a:spcBef>
                <a:spcPts val="0"/>
              </a:spcBef>
              <a:spcAft>
                <a:spcPts val="0"/>
              </a:spcAft>
              <a:buClr>
                <a:srgbClr val="CFCFCF"/>
              </a:buClr>
              <a:buSzPts val="1425"/>
              <a:buFont typeface="Barlow Semi Condensed"/>
              <a:buNone/>
            </a:pPr>
            <a:r>
              <a:rPr lang="en-US" sz="1425" b="1" i="0" u="none" strike="noStrike" cap="none">
                <a:solidFill>
                  <a:srgbClr val="111111"/>
                </a:solidFill>
                <a:latin typeface="Barlow Semi Condensed"/>
                <a:ea typeface="Barlow Semi Condensed"/>
                <a:cs typeface="Barlow Semi Condensed"/>
                <a:sym typeface="Barlow Semi Condensed"/>
              </a:rPr>
              <a:t>Athletes</a:t>
            </a:r>
            <a:endParaRPr sz="1425" b="0" i="0" u="none" strike="noStrike" cap="none">
              <a:solidFill>
                <a:srgbClr val="111111"/>
              </a:solidFill>
              <a:latin typeface="Calibri"/>
              <a:ea typeface="Calibri"/>
              <a:cs typeface="Calibri"/>
              <a:sym typeface="Calibri"/>
            </a:endParaRPr>
          </a:p>
        </p:txBody>
      </p:sp>
      <p:sp>
        <p:nvSpPr>
          <p:cNvPr id="554" name="Google Shape;554;g3f59c54a1b0_1_582"/>
          <p:cNvSpPr/>
          <p:nvPr/>
        </p:nvSpPr>
        <p:spPr>
          <a:xfrm>
            <a:off x="6843464" y="5998340"/>
            <a:ext cx="853980" cy="256500"/>
          </a:xfrm>
          <a:prstGeom prst="rect">
            <a:avLst/>
          </a:prstGeom>
          <a:noFill/>
          <a:ln>
            <a:noFill/>
          </a:ln>
        </p:spPr>
        <p:txBody>
          <a:bodyPr spcFirstLastPara="1" wrap="square" lIns="25400" tIns="25400" rIns="25400" bIns="25400" anchor="t" anchorCtr="0">
            <a:noAutofit/>
          </a:bodyPr>
          <a:lstStyle/>
          <a:p>
            <a:pPr marL="0" marR="0" lvl="0" indent="0" algn="ctr" rtl="0">
              <a:lnSpc>
                <a:spcPct val="100000"/>
              </a:lnSpc>
              <a:spcBef>
                <a:spcPts val="0"/>
              </a:spcBef>
              <a:spcAft>
                <a:spcPts val="0"/>
              </a:spcAft>
              <a:buClr>
                <a:srgbClr val="CFCFCF"/>
              </a:buClr>
              <a:buSzPts val="1425"/>
              <a:buFont typeface="Barlow Semi Condensed"/>
              <a:buNone/>
            </a:pPr>
            <a:r>
              <a:rPr lang="en-US" sz="1425" b="1" i="0" u="none" strike="noStrike" cap="none">
                <a:solidFill>
                  <a:srgbClr val="111111"/>
                </a:solidFill>
                <a:latin typeface="Barlow Semi Condensed"/>
                <a:ea typeface="Barlow Semi Condensed"/>
                <a:cs typeface="Barlow Semi Condensed"/>
                <a:sym typeface="Barlow Semi Condensed"/>
              </a:rPr>
              <a:t>Athletes</a:t>
            </a:r>
            <a:endParaRPr sz="1425" b="0" i="0" u="none" strike="noStrike" cap="none">
              <a:solidFill>
                <a:srgbClr val="111111"/>
              </a:solidFill>
              <a:latin typeface="Calibri"/>
              <a:ea typeface="Calibri"/>
              <a:cs typeface="Calibri"/>
              <a:sym typeface="Calibri"/>
            </a:endParaRPr>
          </a:p>
        </p:txBody>
      </p:sp>
      <p:sp>
        <p:nvSpPr>
          <p:cNvPr id="555" name="Google Shape;555;g3f59c54a1b0_1_582"/>
          <p:cNvSpPr/>
          <p:nvPr/>
        </p:nvSpPr>
        <p:spPr>
          <a:xfrm>
            <a:off x="9224714" y="5998340"/>
            <a:ext cx="853980" cy="256500"/>
          </a:xfrm>
          <a:prstGeom prst="rect">
            <a:avLst/>
          </a:prstGeom>
          <a:noFill/>
          <a:ln>
            <a:noFill/>
          </a:ln>
        </p:spPr>
        <p:txBody>
          <a:bodyPr spcFirstLastPara="1" wrap="square" lIns="25400" tIns="25400" rIns="25400" bIns="25400" anchor="t" anchorCtr="0">
            <a:noAutofit/>
          </a:bodyPr>
          <a:lstStyle/>
          <a:p>
            <a:pPr marL="0" marR="0" lvl="0" indent="0" algn="ctr" rtl="0">
              <a:lnSpc>
                <a:spcPct val="100000"/>
              </a:lnSpc>
              <a:spcBef>
                <a:spcPts val="0"/>
              </a:spcBef>
              <a:spcAft>
                <a:spcPts val="0"/>
              </a:spcAft>
              <a:buClr>
                <a:srgbClr val="CFCFCF"/>
              </a:buClr>
              <a:buSzPts val="1425"/>
              <a:buFont typeface="Barlow Semi Condensed"/>
              <a:buNone/>
            </a:pPr>
            <a:r>
              <a:rPr lang="en-US" sz="1425" b="1" i="0" u="none" strike="noStrike" cap="none">
                <a:solidFill>
                  <a:srgbClr val="111111"/>
                </a:solidFill>
                <a:latin typeface="Barlow Semi Condensed"/>
                <a:ea typeface="Barlow Semi Condensed"/>
                <a:cs typeface="Barlow Semi Condensed"/>
                <a:sym typeface="Barlow Semi Condensed"/>
              </a:rPr>
              <a:t>Athletes</a:t>
            </a:r>
            <a:endParaRPr sz="1425" b="0" i="0" u="none" strike="noStrike" cap="none">
              <a:solidFill>
                <a:srgbClr val="11111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59"/>
        <p:cNvGrpSpPr/>
        <p:nvPr/>
      </p:nvGrpSpPr>
      <p:grpSpPr>
        <a:xfrm>
          <a:off x="0" y="0"/>
          <a:ext cx="0" cy="0"/>
          <a:chOff x="0" y="0"/>
          <a:chExt cx="0" cy="0"/>
        </a:xfrm>
      </p:grpSpPr>
      <p:pic>
        <p:nvPicPr>
          <p:cNvPr id="2" name="Picture 1">
            <a:extLst>
              <a:ext uri="{FF2B5EF4-FFF2-40B4-BE49-F238E27FC236}">
                <a16:creationId xmlns:a16="http://schemas.microsoft.com/office/drawing/2014/main" id="{E5BBEA4E-0531-B10B-B715-9E9CEE6B4A0E}"/>
              </a:ext>
            </a:extLst>
          </p:cNvPr>
          <p:cNvPicPr>
            <a:picLocks noChangeAspect="1"/>
          </p:cNvPicPr>
          <p:nvPr/>
        </p:nvPicPr>
        <p:blipFill>
          <a:blip r:embed="rId3"/>
          <a:stretch>
            <a:fillRect/>
          </a:stretch>
        </p:blipFill>
        <p:spPr>
          <a:xfrm>
            <a:off x="0" y="2817"/>
            <a:ext cx="12192000" cy="6852365"/>
          </a:xfrm>
          <a:prstGeom prst="rect">
            <a:avLst/>
          </a:prstGeom>
        </p:spPr>
      </p:pic>
      <p:grpSp>
        <p:nvGrpSpPr>
          <p:cNvPr id="3" name="Google Shape;957;g3f59c54a1b0_1_94">
            <a:extLst>
              <a:ext uri="{FF2B5EF4-FFF2-40B4-BE49-F238E27FC236}">
                <a16:creationId xmlns:a16="http://schemas.microsoft.com/office/drawing/2014/main" id="{579A4809-36E5-DF6E-A4C2-2815DA1CEBCF}"/>
              </a:ext>
            </a:extLst>
          </p:cNvPr>
          <p:cNvGrpSpPr/>
          <p:nvPr/>
        </p:nvGrpSpPr>
        <p:grpSpPr>
          <a:xfrm>
            <a:off x="336099" y="250031"/>
            <a:ext cx="695100" cy="516600"/>
            <a:chOff x="336099" y="250031"/>
            <a:chExt cx="695100" cy="516600"/>
          </a:xfrm>
        </p:grpSpPr>
        <p:sp>
          <p:nvSpPr>
            <p:cNvPr id="4" name="Google Shape;958;g3f59c54a1b0_1_94">
              <a:extLst>
                <a:ext uri="{FF2B5EF4-FFF2-40B4-BE49-F238E27FC236}">
                  <a16:creationId xmlns:a16="http://schemas.microsoft.com/office/drawing/2014/main" id="{4CD41F1D-8940-B754-A00C-B6AF0FA99768}"/>
                </a:ext>
              </a:extLst>
            </p:cNvPr>
            <p:cNvSpPr/>
            <p:nvPr/>
          </p:nvSpPr>
          <p:spPr>
            <a:xfrm>
              <a:off x="336099" y="250031"/>
              <a:ext cx="695100" cy="516600"/>
            </a:xfrm>
            <a:prstGeom prst="rect">
              <a:avLst/>
            </a:prstGeom>
            <a:solidFill>
              <a:srgbClr val="22222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5" name="Google Shape;959;g3f59c54a1b0_1_94">
              <a:extLst>
                <a:ext uri="{FF2B5EF4-FFF2-40B4-BE49-F238E27FC236}">
                  <a16:creationId xmlns:a16="http://schemas.microsoft.com/office/drawing/2014/main" id="{720EFBA1-9FB0-A1EA-5C7D-1AED03C7C13C}"/>
                </a:ext>
              </a:extLst>
            </p:cNvPr>
            <p:cNvPicPr preferRelativeResize="0"/>
            <p:nvPr/>
          </p:nvPicPr>
          <p:blipFill rotWithShape="1">
            <a:blip r:embed="rId4">
              <a:alphaModFix/>
            </a:blip>
            <a:srcRect/>
            <a:stretch/>
          </p:blipFill>
          <p:spPr>
            <a:xfrm>
              <a:off x="381000" y="328612"/>
              <a:ext cx="605180" cy="328613"/>
            </a:xfrm>
            <a:prstGeom prst="rect">
              <a:avLst/>
            </a:prstGeom>
            <a:noFill/>
            <a:ln>
              <a:noFill/>
            </a:ln>
          </p:spPr>
        </p:pic>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pic>
        <p:nvPicPr>
          <p:cNvPr id="2" name="Picture 1">
            <a:extLst>
              <a:ext uri="{FF2B5EF4-FFF2-40B4-BE49-F238E27FC236}">
                <a16:creationId xmlns:a16="http://schemas.microsoft.com/office/drawing/2014/main" id="{DF8AAE2A-4811-C80E-F0EC-CF6AA51F201B}"/>
              </a:ext>
            </a:extLst>
          </p:cNvPr>
          <p:cNvPicPr>
            <a:picLocks noChangeAspect="1"/>
          </p:cNvPicPr>
          <p:nvPr/>
        </p:nvPicPr>
        <p:blipFill>
          <a:blip r:embed="rId3"/>
          <a:stretch>
            <a:fillRect/>
          </a:stretch>
        </p:blipFill>
        <p:spPr>
          <a:xfrm>
            <a:off x="0" y="2817"/>
            <a:ext cx="12192000" cy="6852365"/>
          </a:xfrm>
          <a:prstGeom prst="rect">
            <a:avLst/>
          </a:prstGeom>
        </p:spPr>
      </p:pic>
      <p:grpSp>
        <p:nvGrpSpPr>
          <p:cNvPr id="3" name="Google Shape;965;g3f59c54a1b0_1_101">
            <a:extLst>
              <a:ext uri="{FF2B5EF4-FFF2-40B4-BE49-F238E27FC236}">
                <a16:creationId xmlns:a16="http://schemas.microsoft.com/office/drawing/2014/main" id="{CE31BBE4-9C84-B484-7496-17706ECD5885}"/>
              </a:ext>
            </a:extLst>
          </p:cNvPr>
          <p:cNvGrpSpPr/>
          <p:nvPr/>
        </p:nvGrpSpPr>
        <p:grpSpPr>
          <a:xfrm>
            <a:off x="336099" y="250031"/>
            <a:ext cx="695100" cy="516600"/>
            <a:chOff x="336099" y="250031"/>
            <a:chExt cx="695100" cy="516600"/>
          </a:xfrm>
        </p:grpSpPr>
        <p:sp>
          <p:nvSpPr>
            <p:cNvPr id="4" name="Google Shape;966;g3f59c54a1b0_1_101">
              <a:extLst>
                <a:ext uri="{FF2B5EF4-FFF2-40B4-BE49-F238E27FC236}">
                  <a16:creationId xmlns:a16="http://schemas.microsoft.com/office/drawing/2014/main" id="{F3DA0F56-5C65-3BC4-3FFC-628587C1EB5E}"/>
                </a:ext>
              </a:extLst>
            </p:cNvPr>
            <p:cNvSpPr/>
            <p:nvPr/>
          </p:nvSpPr>
          <p:spPr>
            <a:xfrm>
              <a:off x="336099" y="250031"/>
              <a:ext cx="695100" cy="516600"/>
            </a:xfrm>
            <a:prstGeom prst="rect">
              <a:avLst/>
            </a:prstGeom>
            <a:solidFill>
              <a:srgbClr val="22222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5" name="Google Shape;967;g3f59c54a1b0_1_101">
              <a:extLst>
                <a:ext uri="{FF2B5EF4-FFF2-40B4-BE49-F238E27FC236}">
                  <a16:creationId xmlns:a16="http://schemas.microsoft.com/office/drawing/2014/main" id="{E0229067-BD96-763C-6EB7-AA2D5A62FDAE}"/>
                </a:ext>
              </a:extLst>
            </p:cNvPr>
            <p:cNvPicPr preferRelativeResize="0"/>
            <p:nvPr/>
          </p:nvPicPr>
          <p:blipFill rotWithShape="1">
            <a:blip r:embed="rId4">
              <a:alphaModFix/>
            </a:blip>
            <a:srcRect/>
            <a:stretch/>
          </p:blipFill>
          <p:spPr>
            <a:xfrm>
              <a:off x="381000" y="328612"/>
              <a:ext cx="605180" cy="328613"/>
            </a:xfrm>
            <a:prstGeom prst="rect">
              <a:avLst/>
            </a:prstGeom>
            <a:noFill/>
            <a:ln>
              <a:noFill/>
            </a:ln>
          </p:spPr>
        </p:pic>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75"/>
        <p:cNvGrpSpPr/>
        <p:nvPr/>
      </p:nvGrpSpPr>
      <p:grpSpPr>
        <a:xfrm>
          <a:off x="0" y="0"/>
          <a:ext cx="0" cy="0"/>
          <a:chOff x="0" y="0"/>
          <a:chExt cx="0" cy="0"/>
        </a:xfrm>
      </p:grpSpPr>
      <p:pic>
        <p:nvPicPr>
          <p:cNvPr id="2" name="Picture 1">
            <a:extLst>
              <a:ext uri="{FF2B5EF4-FFF2-40B4-BE49-F238E27FC236}">
                <a16:creationId xmlns:a16="http://schemas.microsoft.com/office/drawing/2014/main" id="{3A47A6E7-75DB-5987-30DB-EBCE7EE88B6A}"/>
              </a:ext>
            </a:extLst>
          </p:cNvPr>
          <p:cNvPicPr>
            <a:picLocks noChangeAspect="1"/>
          </p:cNvPicPr>
          <p:nvPr/>
        </p:nvPicPr>
        <p:blipFill>
          <a:blip r:embed="rId3"/>
          <a:stretch>
            <a:fillRect/>
          </a:stretch>
        </p:blipFill>
        <p:spPr>
          <a:xfrm>
            <a:off x="0" y="2817"/>
            <a:ext cx="12192000" cy="6852365"/>
          </a:xfrm>
          <a:prstGeom prst="rect">
            <a:avLst/>
          </a:prstGeom>
        </p:spPr>
      </p:pic>
      <p:grpSp>
        <p:nvGrpSpPr>
          <p:cNvPr id="3" name="Google Shape;973;g3f59c54a1b0_1_108">
            <a:extLst>
              <a:ext uri="{FF2B5EF4-FFF2-40B4-BE49-F238E27FC236}">
                <a16:creationId xmlns:a16="http://schemas.microsoft.com/office/drawing/2014/main" id="{A5585275-8DD2-ED3B-363F-1656D79EB8DB}"/>
              </a:ext>
            </a:extLst>
          </p:cNvPr>
          <p:cNvGrpSpPr/>
          <p:nvPr/>
        </p:nvGrpSpPr>
        <p:grpSpPr>
          <a:xfrm>
            <a:off x="336099" y="250031"/>
            <a:ext cx="695100" cy="516600"/>
            <a:chOff x="336099" y="250031"/>
            <a:chExt cx="695100" cy="516600"/>
          </a:xfrm>
        </p:grpSpPr>
        <p:sp>
          <p:nvSpPr>
            <p:cNvPr id="4" name="Google Shape;974;g3f59c54a1b0_1_108">
              <a:extLst>
                <a:ext uri="{FF2B5EF4-FFF2-40B4-BE49-F238E27FC236}">
                  <a16:creationId xmlns:a16="http://schemas.microsoft.com/office/drawing/2014/main" id="{E9C76747-55E1-16F1-49D2-743B1E73FEBD}"/>
                </a:ext>
              </a:extLst>
            </p:cNvPr>
            <p:cNvSpPr/>
            <p:nvPr/>
          </p:nvSpPr>
          <p:spPr>
            <a:xfrm>
              <a:off x="336099" y="250031"/>
              <a:ext cx="695100" cy="516600"/>
            </a:xfrm>
            <a:prstGeom prst="rect">
              <a:avLst/>
            </a:prstGeom>
            <a:solidFill>
              <a:srgbClr val="22222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5" name="Google Shape;975;g3f59c54a1b0_1_108">
              <a:extLst>
                <a:ext uri="{FF2B5EF4-FFF2-40B4-BE49-F238E27FC236}">
                  <a16:creationId xmlns:a16="http://schemas.microsoft.com/office/drawing/2014/main" id="{2EAF1E72-968E-A41A-5D36-52605700A503}"/>
                </a:ext>
              </a:extLst>
            </p:cNvPr>
            <p:cNvPicPr preferRelativeResize="0"/>
            <p:nvPr/>
          </p:nvPicPr>
          <p:blipFill rotWithShape="1">
            <a:blip r:embed="rId4">
              <a:alphaModFix/>
            </a:blip>
            <a:srcRect/>
            <a:stretch/>
          </p:blipFill>
          <p:spPr>
            <a:xfrm>
              <a:off x="381000" y="328612"/>
              <a:ext cx="605180" cy="328613"/>
            </a:xfrm>
            <a:prstGeom prst="rect">
              <a:avLst/>
            </a:prstGeom>
            <a:noFill/>
            <a:ln>
              <a:noFill/>
            </a:ln>
          </p:spPr>
        </p:pic>
      </p:gr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83"/>
        <p:cNvGrpSpPr/>
        <p:nvPr/>
      </p:nvGrpSpPr>
      <p:grpSpPr>
        <a:xfrm>
          <a:off x="0" y="0"/>
          <a:ext cx="0" cy="0"/>
          <a:chOff x="0" y="0"/>
          <a:chExt cx="0" cy="0"/>
        </a:xfrm>
      </p:grpSpPr>
      <p:pic>
        <p:nvPicPr>
          <p:cNvPr id="2" name="Picture 1">
            <a:extLst>
              <a:ext uri="{FF2B5EF4-FFF2-40B4-BE49-F238E27FC236}">
                <a16:creationId xmlns:a16="http://schemas.microsoft.com/office/drawing/2014/main" id="{5484835A-61BC-54C0-69EA-0328493A7280}"/>
              </a:ext>
            </a:extLst>
          </p:cNvPr>
          <p:cNvPicPr>
            <a:picLocks noChangeAspect="1"/>
          </p:cNvPicPr>
          <p:nvPr/>
        </p:nvPicPr>
        <p:blipFill>
          <a:blip r:embed="rId3"/>
          <a:stretch>
            <a:fillRect/>
          </a:stretch>
        </p:blipFill>
        <p:spPr>
          <a:xfrm>
            <a:off x="0" y="2817"/>
            <a:ext cx="12192000" cy="6852365"/>
          </a:xfrm>
          <a:prstGeom prst="rect">
            <a:avLst/>
          </a:prstGeom>
        </p:spPr>
      </p:pic>
      <p:grpSp>
        <p:nvGrpSpPr>
          <p:cNvPr id="3" name="Google Shape;981;g3f59c54a1b0_1_115">
            <a:extLst>
              <a:ext uri="{FF2B5EF4-FFF2-40B4-BE49-F238E27FC236}">
                <a16:creationId xmlns:a16="http://schemas.microsoft.com/office/drawing/2014/main" id="{1932F77E-D41D-BB0F-7DD8-634FE0728363}"/>
              </a:ext>
            </a:extLst>
          </p:cNvPr>
          <p:cNvGrpSpPr/>
          <p:nvPr/>
        </p:nvGrpSpPr>
        <p:grpSpPr>
          <a:xfrm>
            <a:off x="336099" y="250031"/>
            <a:ext cx="695100" cy="516600"/>
            <a:chOff x="336099" y="250031"/>
            <a:chExt cx="695100" cy="516600"/>
          </a:xfrm>
        </p:grpSpPr>
        <p:sp>
          <p:nvSpPr>
            <p:cNvPr id="4" name="Google Shape;982;g3f59c54a1b0_1_115">
              <a:extLst>
                <a:ext uri="{FF2B5EF4-FFF2-40B4-BE49-F238E27FC236}">
                  <a16:creationId xmlns:a16="http://schemas.microsoft.com/office/drawing/2014/main" id="{3BC55399-4D44-4FC9-5D6B-D121AC5EF14D}"/>
                </a:ext>
              </a:extLst>
            </p:cNvPr>
            <p:cNvSpPr/>
            <p:nvPr/>
          </p:nvSpPr>
          <p:spPr>
            <a:xfrm>
              <a:off x="336099" y="250031"/>
              <a:ext cx="695100" cy="516600"/>
            </a:xfrm>
            <a:prstGeom prst="rect">
              <a:avLst/>
            </a:prstGeom>
            <a:solidFill>
              <a:srgbClr val="22222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5" name="Google Shape;983;g3f59c54a1b0_1_115">
              <a:extLst>
                <a:ext uri="{FF2B5EF4-FFF2-40B4-BE49-F238E27FC236}">
                  <a16:creationId xmlns:a16="http://schemas.microsoft.com/office/drawing/2014/main" id="{8611263F-8F45-2FE0-C099-90063DB5AF98}"/>
                </a:ext>
              </a:extLst>
            </p:cNvPr>
            <p:cNvPicPr preferRelativeResize="0"/>
            <p:nvPr/>
          </p:nvPicPr>
          <p:blipFill rotWithShape="1">
            <a:blip r:embed="rId4">
              <a:alphaModFix/>
            </a:blip>
            <a:srcRect/>
            <a:stretch/>
          </p:blipFill>
          <p:spPr>
            <a:xfrm>
              <a:off x="381000" y="328612"/>
              <a:ext cx="605180" cy="328613"/>
            </a:xfrm>
            <a:prstGeom prst="rect">
              <a:avLst/>
            </a:prstGeom>
            <a:noFill/>
            <a:ln>
              <a:noFill/>
            </a:ln>
          </p:spPr>
        </p:pic>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pic>
        <p:nvPicPr>
          <p:cNvPr id="2" name="Picture 1">
            <a:extLst>
              <a:ext uri="{FF2B5EF4-FFF2-40B4-BE49-F238E27FC236}">
                <a16:creationId xmlns:a16="http://schemas.microsoft.com/office/drawing/2014/main" id="{29531331-E773-00A2-D347-AA32B24E322F}"/>
              </a:ext>
            </a:extLst>
          </p:cNvPr>
          <p:cNvPicPr>
            <a:picLocks noChangeAspect="1"/>
          </p:cNvPicPr>
          <p:nvPr/>
        </p:nvPicPr>
        <p:blipFill>
          <a:blip r:embed="rId3"/>
          <a:stretch>
            <a:fillRect/>
          </a:stretch>
        </p:blipFill>
        <p:spPr>
          <a:xfrm>
            <a:off x="0" y="2817"/>
            <a:ext cx="12192000" cy="6852365"/>
          </a:xfrm>
          <a:prstGeom prst="rect">
            <a:avLst/>
          </a:prstGeom>
        </p:spPr>
      </p:pic>
      <p:grpSp>
        <p:nvGrpSpPr>
          <p:cNvPr id="3" name="Google Shape;981;g3f59c54a1b0_1_115">
            <a:extLst>
              <a:ext uri="{FF2B5EF4-FFF2-40B4-BE49-F238E27FC236}">
                <a16:creationId xmlns:a16="http://schemas.microsoft.com/office/drawing/2014/main" id="{C8DE3F0E-D028-AD37-7DAD-F243C80B9981}"/>
              </a:ext>
            </a:extLst>
          </p:cNvPr>
          <p:cNvGrpSpPr/>
          <p:nvPr/>
        </p:nvGrpSpPr>
        <p:grpSpPr>
          <a:xfrm>
            <a:off x="336099" y="250031"/>
            <a:ext cx="695100" cy="516600"/>
            <a:chOff x="336099" y="250031"/>
            <a:chExt cx="695100" cy="516600"/>
          </a:xfrm>
        </p:grpSpPr>
        <p:sp>
          <p:nvSpPr>
            <p:cNvPr id="4" name="Google Shape;982;g3f59c54a1b0_1_115">
              <a:extLst>
                <a:ext uri="{FF2B5EF4-FFF2-40B4-BE49-F238E27FC236}">
                  <a16:creationId xmlns:a16="http://schemas.microsoft.com/office/drawing/2014/main" id="{4EF382A4-0930-FF8B-D5FC-CEC81CDF0908}"/>
                </a:ext>
              </a:extLst>
            </p:cNvPr>
            <p:cNvSpPr/>
            <p:nvPr/>
          </p:nvSpPr>
          <p:spPr>
            <a:xfrm>
              <a:off x="336099" y="250031"/>
              <a:ext cx="695100" cy="516600"/>
            </a:xfrm>
            <a:prstGeom prst="rect">
              <a:avLst/>
            </a:prstGeom>
            <a:solidFill>
              <a:srgbClr val="22222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5" name="Google Shape;983;g3f59c54a1b0_1_115">
              <a:extLst>
                <a:ext uri="{FF2B5EF4-FFF2-40B4-BE49-F238E27FC236}">
                  <a16:creationId xmlns:a16="http://schemas.microsoft.com/office/drawing/2014/main" id="{0F8C107A-610C-C220-1062-5A2154FCC165}"/>
                </a:ext>
              </a:extLst>
            </p:cNvPr>
            <p:cNvPicPr preferRelativeResize="0"/>
            <p:nvPr/>
          </p:nvPicPr>
          <p:blipFill rotWithShape="1">
            <a:blip r:embed="rId4">
              <a:alphaModFix/>
            </a:blip>
            <a:srcRect/>
            <a:stretch/>
          </p:blipFill>
          <p:spPr>
            <a:xfrm>
              <a:off x="381000" y="328612"/>
              <a:ext cx="605180" cy="328613"/>
            </a:xfrm>
            <a:prstGeom prst="rect">
              <a:avLst/>
            </a:prstGeom>
            <a:noFill/>
            <a:ln>
              <a:noFill/>
            </a:ln>
          </p:spPr>
        </p:pic>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99"/>
        <p:cNvGrpSpPr/>
        <p:nvPr/>
      </p:nvGrpSpPr>
      <p:grpSpPr>
        <a:xfrm>
          <a:off x="0" y="0"/>
          <a:ext cx="0" cy="0"/>
          <a:chOff x="0" y="0"/>
          <a:chExt cx="0" cy="0"/>
        </a:xfrm>
      </p:grpSpPr>
      <p:pic>
        <p:nvPicPr>
          <p:cNvPr id="2" name="Picture 1">
            <a:extLst>
              <a:ext uri="{FF2B5EF4-FFF2-40B4-BE49-F238E27FC236}">
                <a16:creationId xmlns:a16="http://schemas.microsoft.com/office/drawing/2014/main" id="{5897FDBA-0A62-ECF5-6F22-D7F690F215B5}"/>
              </a:ext>
            </a:extLst>
          </p:cNvPr>
          <p:cNvPicPr>
            <a:picLocks noChangeAspect="1"/>
          </p:cNvPicPr>
          <p:nvPr/>
        </p:nvPicPr>
        <p:blipFill>
          <a:blip r:embed="rId3"/>
          <a:stretch>
            <a:fillRect/>
          </a:stretch>
        </p:blipFill>
        <p:spPr>
          <a:xfrm>
            <a:off x="0" y="2817"/>
            <a:ext cx="12192000" cy="6852365"/>
          </a:xfrm>
          <a:prstGeom prst="rect">
            <a:avLst/>
          </a:prstGeom>
        </p:spPr>
      </p:pic>
      <p:grpSp>
        <p:nvGrpSpPr>
          <p:cNvPr id="3" name="Google Shape;981;g3f59c54a1b0_1_115">
            <a:extLst>
              <a:ext uri="{FF2B5EF4-FFF2-40B4-BE49-F238E27FC236}">
                <a16:creationId xmlns:a16="http://schemas.microsoft.com/office/drawing/2014/main" id="{CE22632B-11CB-9CAF-F1D1-04377560F8BD}"/>
              </a:ext>
            </a:extLst>
          </p:cNvPr>
          <p:cNvGrpSpPr/>
          <p:nvPr/>
        </p:nvGrpSpPr>
        <p:grpSpPr>
          <a:xfrm>
            <a:off x="336099" y="250031"/>
            <a:ext cx="695100" cy="516600"/>
            <a:chOff x="336099" y="250031"/>
            <a:chExt cx="695100" cy="516600"/>
          </a:xfrm>
        </p:grpSpPr>
        <p:sp>
          <p:nvSpPr>
            <p:cNvPr id="4" name="Google Shape;982;g3f59c54a1b0_1_115">
              <a:extLst>
                <a:ext uri="{FF2B5EF4-FFF2-40B4-BE49-F238E27FC236}">
                  <a16:creationId xmlns:a16="http://schemas.microsoft.com/office/drawing/2014/main" id="{81520553-89C8-54DE-A337-A6674AF3FB13}"/>
                </a:ext>
              </a:extLst>
            </p:cNvPr>
            <p:cNvSpPr/>
            <p:nvPr/>
          </p:nvSpPr>
          <p:spPr>
            <a:xfrm>
              <a:off x="336099" y="250031"/>
              <a:ext cx="695100" cy="516600"/>
            </a:xfrm>
            <a:prstGeom prst="rect">
              <a:avLst/>
            </a:prstGeom>
            <a:solidFill>
              <a:srgbClr val="22222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5" name="Google Shape;983;g3f59c54a1b0_1_115">
              <a:extLst>
                <a:ext uri="{FF2B5EF4-FFF2-40B4-BE49-F238E27FC236}">
                  <a16:creationId xmlns:a16="http://schemas.microsoft.com/office/drawing/2014/main" id="{827E5F3D-3340-EEBD-65F4-6845564D5824}"/>
                </a:ext>
              </a:extLst>
            </p:cNvPr>
            <p:cNvPicPr preferRelativeResize="0"/>
            <p:nvPr/>
          </p:nvPicPr>
          <p:blipFill rotWithShape="1">
            <a:blip r:embed="rId4">
              <a:alphaModFix/>
            </a:blip>
            <a:srcRect/>
            <a:stretch/>
          </p:blipFill>
          <p:spPr>
            <a:xfrm>
              <a:off x="381000" y="328612"/>
              <a:ext cx="605180" cy="328613"/>
            </a:xfrm>
            <a:prstGeom prst="rect">
              <a:avLst/>
            </a:prstGeom>
            <a:noFill/>
            <a:ln>
              <a:noFill/>
            </a:ln>
          </p:spPr>
        </p:pic>
      </p:gr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08"/>
        <p:cNvGrpSpPr/>
        <p:nvPr/>
      </p:nvGrpSpPr>
      <p:grpSpPr>
        <a:xfrm>
          <a:off x="0" y="0"/>
          <a:ext cx="0" cy="0"/>
          <a:chOff x="0" y="0"/>
          <a:chExt cx="0" cy="0"/>
        </a:xfrm>
      </p:grpSpPr>
      <p:cxnSp>
        <p:nvCxnSpPr>
          <p:cNvPr id="609" name="Google Shape;609;g3f59c54a1b0_1_642"/>
          <p:cNvCxnSpPr/>
          <p:nvPr/>
        </p:nvCxnSpPr>
        <p:spPr>
          <a:xfrm>
            <a:off x="457200" y="777240"/>
            <a:ext cx="11277300" cy="0"/>
          </a:xfrm>
          <a:prstGeom prst="straightConnector1">
            <a:avLst/>
          </a:prstGeom>
          <a:noFill/>
          <a:ln w="9525" cap="flat" cmpd="sng">
            <a:solidFill>
              <a:srgbClr val="E3E3E3"/>
            </a:solidFill>
            <a:prstDash val="solid"/>
            <a:round/>
            <a:headEnd type="none" w="sm" len="sm"/>
            <a:tailEnd type="none" w="sm" len="sm"/>
          </a:ln>
        </p:spPr>
      </p:cxnSp>
      <p:sp>
        <p:nvSpPr>
          <p:cNvPr id="610" name="Google Shape;610;g3f59c54a1b0_1_642"/>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FF395F"/>
                </a:solidFill>
                <a:latin typeface="Barlow Semi Condensed"/>
                <a:ea typeface="Barlow Semi Condensed"/>
                <a:cs typeface="Barlow Semi Condensed"/>
                <a:sym typeface="Barlow Semi Condensed"/>
              </a:rPr>
              <a:t>05</a:t>
            </a:r>
            <a:r>
              <a:rPr lang="en-US" sz="1000" b="1" i="0" u="none" strike="noStrike" cap="none">
                <a:solidFill>
                  <a:srgbClr val="444444"/>
                </a:solidFill>
                <a:latin typeface="Barlow Semi Condensed"/>
                <a:ea typeface="Barlow Semi Condensed"/>
                <a:cs typeface="Barlow Semi Condensed"/>
                <a:sym typeface="Barlow Semi Condensed"/>
              </a:rPr>
              <a:t> THE PROJECT SPORT IQ</a:t>
            </a:r>
            <a:endParaRPr sz="1000" b="1" i="0" u="none" strike="noStrike" cap="none">
              <a:solidFill>
                <a:srgbClr val="FF395F"/>
              </a:solidFill>
              <a:latin typeface="Barlow Semi Condensed"/>
              <a:ea typeface="Barlow Semi Condensed"/>
              <a:cs typeface="Barlow Semi Condensed"/>
              <a:sym typeface="Barlow Semi Condensed"/>
            </a:endParaRPr>
          </a:p>
        </p:txBody>
      </p:sp>
      <p:pic>
        <p:nvPicPr>
          <p:cNvPr id="611" name="Google Shape;611;g3f59c54a1b0_1_642"/>
          <p:cNvPicPr preferRelativeResize="0"/>
          <p:nvPr/>
        </p:nvPicPr>
        <p:blipFill rotWithShape="1">
          <a:blip r:embed="rId3">
            <a:alphaModFix/>
          </a:blip>
          <a:srcRect/>
          <a:stretch/>
        </p:blipFill>
        <p:spPr>
          <a:xfrm>
            <a:off x="6671721" y="1711665"/>
            <a:ext cx="4492524" cy="5146335"/>
          </a:xfrm>
          <a:prstGeom prst="rect">
            <a:avLst/>
          </a:prstGeom>
          <a:noFill/>
          <a:ln>
            <a:noFill/>
          </a:ln>
        </p:spPr>
      </p:pic>
      <p:pic>
        <p:nvPicPr>
          <p:cNvPr id="612" name="Google Shape;612;g3f59c54a1b0_1_642"/>
          <p:cNvPicPr preferRelativeResize="0"/>
          <p:nvPr/>
        </p:nvPicPr>
        <p:blipFill rotWithShape="1">
          <a:blip r:embed="rId4">
            <a:alphaModFix/>
          </a:blip>
          <a:srcRect/>
          <a:stretch/>
        </p:blipFill>
        <p:spPr>
          <a:xfrm>
            <a:off x="1017944" y="926486"/>
            <a:ext cx="4507766" cy="4507766"/>
          </a:xfrm>
          <a:prstGeom prst="rect">
            <a:avLst/>
          </a:prstGeom>
          <a:noFill/>
          <a:ln>
            <a:noFill/>
          </a:ln>
        </p:spPr>
      </p:pic>
      <p:pic>
        <p:nvPicPr>
          <p:cNvPr id="613" name="Google Shape;613;g3f59c54a1b0_1_642"/>
          <p:cNvPicPr preferRelativeResize="0"/>
          <p:nvPr/>
        </p:nvPicPr>
        <p:blipFill rotWithShape="1">
          <a:blip r:embed="rId5">
            <a:alphaModFix/>
          </a:blip>
          <a:srcRect t="30434" b="30434"/>
          <a:stretch/>
        </p:blipFill>
        <p:spPr>
          <a:xfrm>
            <a:off x="1359100" y="5239150"/>
            <a:ext cx="3810000" cy="11182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18"/>
        <p:cNvGrpSpPr/>
        <p:nvPr/>
      </p:nvGrpSpPr>
      <p:grpSpPr>
        <a:xfrm>
          <a:off x="0" y="0"/>
          <a:ext cx="0" cy="0"/>
          <a:chOff x="0" y="0"/>
          <a:chExt cx="0" cy="0"/>
        </a:xfrm>
      </p:grpSpPr>
      <p:cxnSp>
        <p:nvCxnSpPr>
          <p:cNvPr id="619" name="Google Shape;619;g3f59c54a1b0_1_661"/>
          <p:cNvCxnSpPr/>
          <p:nvPr/>
        </p:nvCxnSpPr>
        <p:spPr>
          <a:xfrm>
            <a:off x="457200" y="777240"/>
            <a:ext cx="11277300" cy="0"/>
          </a:xfrm>
          <a:prstGeom prst="straightConnector1">
            <a:avLst/>
          </a:prstGeom>
          <a:noFill/>
          <a:ln w="9525" cap="flat" cmpd="sng">
            <a:solidFill>
              <a:srgbClr val="E3E3E3"/>
            </a:solidFill>
            <a:prstDash val="solid"/>
            <a:round/>
            <a:headEnd type="none" w="sm" len="sm"/>
            <a:tailEnd type="none" w="sm" len="sm"/>
          </a:ln>
        </p:spPr>
      </p:cxnSp>
      <p:sp>
        <p:nvSpPr>
          <p:cNvPr id="620" name="Google Shape;620;g3f59c54a1b0_1_661"/>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FF395F"/>
                </a:solidFill>
                <a:latin typeface="Barlow Semi Condensed"/>
                <a:ea typeface="Barlow Semi Condensed"/>
                <a:cs typeface="Barlow Semi Condensed"/>
                <a:sym typeface="Barlow Semi Condensed"/>
              </a:rPr>
              <a:t>05</a:t>
            </a:r>
            <a:r>
              <a:rPr lang="en-US" sz="1000" b="1" i="0" u="none" strike="noStrike" cap="none">
                <a:solidFill>
                  <a:srgbClr val="444444"/>
                </a:solidFill>
                <a:latin typeface="Barlow Semi Condensed"/>
                <a:ea typeface="Barlow Semi Condensed"/>
                <a:cs typeface="Barlow Semi Condensed"/>
                <a:sym typeface="Barlow Semi Condensed"/>
              </a:rPr>
              <a:t> THE PROJECT SPORT IQ</a:t>
            </a:r>
            <a:endParaRPr sz="1000" b="1" i="0" u="none" strike="noStrike" cap="none">
              <a:solidFill>
                <a:srgbClr val="FF395F"/>
              </a:solidFill>
              <a:latin typeface="Barlow Semi Condensed"/>
              <a:ea typeface="Barlow Semi Condensed"/>
              <a:cs typeface="Barlow Semi Condensed"/>
              <a:sym typeface="Barlow Semi Condensed"/>
            </a:endParaRPr>
          </a:p>
        </p:txBody>
      </p:sp>
      <p:pic>
        <p:nvPicPr>
          <p:cNvPr id="621" name="Google Shape;621;g3f59c54a1b0_1_661"/>
          <p:cNvPicPr preferRelativeResize="0"/>
          <p:nvPr/>
        </p:nvPicPr>
        <p:blipFill rotWithShape="1">
          <a:blip r:embed="rId3">
            <a:alphaModFix/>
          </a:blip>
          <a:srcRect/>
          <a:stretch/>
        </p:blipFill>
        <p:spPr>
          <a:xfrm>
            <a:off x="276567" y="385407"/>
            <a:ext cx="5217390" cy="5217390"/>
          </a:xfrm>
          <a:prstGeom prst="rect">
            <a:avLst/>
          </a:prstGeom>
          <a:noFill/>
          <a:ln>
            <a:noFill/>
          </a:ln>
        </p:spPr>
      </p:pic>
      <p:pic>
        <p:nvPicPr>
          <p:cNvPr id="622" name="Google Shape;622;g3f59c54a1b0_1_661"/>
          <p:cNvPicPr preferRelativeResize="0"/>
          <p:nvPr/>
        </p:nvPicPr>
        <p:blipFill rotWithShape="1">
          <a:blip r:embed="rId4">
            <a:alphaModFix/>
          </a:blip>
          <a:srcRect/>
          <a:stretch/>
        </p:blipFill>
        <p:spPr>
          <a:xfrm>
            <a:off x="5963094" y="2841510"/>
            <a:ext cx="13963520" cy="5522572"/>
          </a:xfrm>
          <a:prstGeom prst="rect">
            <a:avLst/>
          </a:prstGeom>
          <a:noFill/>
          <a:ln>
            <a:noFill/>
          </a:ln>
        </p:spPr>
      </p:pic>
      <p:pic>
        <p:nvPicPr>
          <p:cNvPr id="623" name="Google Shape;623;g3f59c54a1b0_1_661"/>
          <p:cNvPicPr preferRelativeResize="0"/>
          <p:nvPr/>
        </p:nvPicPr>
        <p:blipFill rotWithShape="1">
          <a:blip r:embed="rId5">
            <a:alphaModFix/>
          </a:blip>
          <a:srcRect/>
          <a:stretch/>
        </p:blipFill>
        <p:spPr>
          <a:xfrm>
            <a:off x="1438834" y="5393959"/>
            <a:ext cx="3657600" cy="832493"/>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28"/>
        <p:cNvGrpSpPr/>
        <p:nvPr/>
      </p:nvGrpSpPr>
      <p:grpSpPr>
        <a:xfrm>
          <a:off x="0" y="0"/>
          <a:ext cx="0" cy="0"/>
          <a:chOff x="0" y="0"/>
          <a:chExt cx="0" cy="0"/>
        </a:xfrm>
      </p:grpSpPr>
      <p:cxnSp>
        <p:nvCxnSpPr>
          <p:cNvPr id="629" name="Google Shape;629;g3f59c54a1b0_1_676"/>
          <p:cNvCxnSpPr/>
          <p:nvPr/>
        </p:nvCxnSpPr>
        <p:spPr>
          <a:xfrm>
            <a:off x="457200" y="777240"/>
            <a:ext cx="11277300" cy="0"/>
          </a:xfrm>
          <a:prstGeom prst="straightConnector1">
            <a:avLst/>
          </a:prstGeom>
          <a:noFill/>
          <a:ln w="9525" cap="flat" cmpd="sng">
            <a:solidFill>
              <a:srgbClr val="E3E3E3"/>
            </a:solidFill>
            <a:prstDash val="solid"/>
            <a:round/>
            <a:headEnd type="none" w="sm" len="sm"/>
            <a:tailEnd type="none" w="sm" len="sm"/>
          </a:ln>
        </p:spPr>
      </p:cxnSp>
      <p:sp>
        <p:nvSpPr>
          <p:cNvPr id="630" name="Google Shape;630;g3f59c54a1b0_1_676"/>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FF395F"/>
                </a:solidFill>
                <a:latin typeface="Barlow Semi Condensed"/>
                <a:ea typeface="Barlow Semi Condensed"/>
                <a:cs typeface="Barlow Semi Condensed"/>
                <a:sym typeface="Barlow Semi Condensed"/>
              </a:rPr>
              <a:t>05</a:t>
            </a:r>
            <a:r>
              <a:rPr lang="en-US" sz="1000" b="1" i="0" u="none" strike="noStrike" cap="none">
                <a:solidFill>
                  <a:srgbClr val="444444"/>
                </a:solidFill>
                <a:latin typeface="Barlow Semi Condensed"/>
                <a:ea typeface="Barlow Semi Condensed"/>
                <a:cs typeface="Barlow Semi Condensed"/>
                <a:sym typeface="Barlow Semi Condensed"/>
              </a:rPr>
              <a:t> THE PROJECT SPORT IQ</a:t>
            </a:r>
            <a:endParaRPr sz="1000" b="1" i="0" u="none" strike="noStrike" cap="none">
              <a:solidFill>
                <a:srgbClr val="FF395F"/>
              </a:solidFill>
              <a:latin typeface="Barlow Semi Condensed"/>
              <a:ea typeface="Barlow Semi Condensed"/>
              <a:cs typeface="Barlow Semi Condensed"/>
              <a:sym typeface="Barlow Semi Condensed"/>
            </a:endParaRPr>
          </a:p>
        </p:txBody>
      </p:sp>
      <p:pic>
        <p:nvPicPr>
          <p:cNvPr id="631" name="Google Shape;631;g3f59c54a1b0_1_676" title="SportIQ - data intake light.png"/>
          <p:cNvPicPr preferRelativeResize="0"/>
          <p:nvPr/>
        </p:nvPicPr>
        <p:blipFill rotWithShape="1">
          <a:blip r:embed="rId3">
            <a:alphaModFix/>
          </a:blip>
          <a:srcRect l="2390" t="6762" r="2390" b="6762"/>
          <a:stretch/>
        </p:blipFill>
        <p:spPr>
          <a:xfrm>
            <a:off x="436575" y="1997600"/>
            <a:ext cx="11318851" cy="40005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635"/>
        <p:cNvGrpSpPr/>
        <p:nvPr/>
      </p:nvGrpSpPr>
      <p:grpSpPr>
        <a:xfrm>
          <a:off x="0" y="0"/>
          <a:ext cx="0" cy="0"/>
          <a:chOff x="0" y="0"/>
          <a:chExt cx="0" cy="0"/>
        </a:xfrm>
      </p:grpSpPr>
      <p:pic>
        <p:nvPicPr>
          <p:cNvPr id="2" name="Picture 1">
            <a:extLst>
              <a:ext uri="{FF2B5EF4-FFF2-40B4-BE49-F238E27FC236}">
                <a16:creationId xmlns:a16="http://schemas.microsoft.com/office/drawing/2014/main" id="{909BD4CF-A39F-9349-05E2-B9766FE3F398}"/>
              </a:ext>
            </a:extLst>
          </p:cNvPr>
          <p:cNvPicPr>
            <a:picLocks noChangeAspect="1"/>
          </p:cNvPicPr>
          <p:nvPr/>
        </p:nvPicPr>
        <p:blipFill>
          <a:blip r:embed="rId3"/>
          <a:stretch>
            <a:fillRect/>
          </a:stretch>
        </p:blipFill>
        <p:spPr>
          <a:xfrm>
            <a:off x="0" y="2817"/>
            <a:ext cx="12192000" cy="6852365"/>
          </a:xfrm>
          <a:prstGeom prst="rect">
            <a:avLst/>
          </a:prstGeom>
        </p:spPr>
      </p:pic>
      <p:grpSp>
        <p:nvGrpSpPr>
          <p:cNvPr id="3" name="Group 2">
            <a:extLst>
              <a:ext uri="{FF2B5EF4-FFF2-40B4-BE49-F238E27FC236}">
                <a16:creationId xmlns:a16="http://schemas.microsoft.com/office/drawing/2014/main" id="{FDCFADCF-9EA0-E516-C2B2-8DA62A1F3405}"/>
              </a:ext>
            </a:extLst>
          </p:cNvPr>
          <p:cNvGrpSpPr/>
          <p:nvPr/>
        </p:nvGrpSpPr>
        <p:grpSpPr>
          <a:xfrm>
            <a:off x="336099" y="250031"/>
            <a:ext cx="694982" cy="516732"/>
            <a:chOff x="336099" y="250031"/>
            <a:chExt cx="694982" cy="516732"/>
          </a:xfrm>
        </p:grpSpPr>
        <p:sp>
          <p:nvSpPr>
            <p:cNvPr id="4" name="Rectangle 3">
              <a:extLst>
                <a:ext uri="{FF2B5EF4-FFF2-40B4-BE49-F238E27FC236}">
                  <a16:creationId xmlns:a16="http://schemas.microsoft.com/office/drawing/2014/main" id="{9D26ABE2-875B-BB36-D7DA-47F4995DA3FD}"/>
                </a:ext>
              </a:extLst>
            </p:cNvPr>
            <p:cNvSpPr/>
            <p:nvPr/>
          </p:nvSpPr>
          <p:spPr>
            <a:xfrm>
              <a:off x="336099" y="250031"/>
              <a:ext cx="694982" cy="516732"/>
            </a:xfrm>
            <a:prstGeom prst="rect">
              <a:avLst/>
            </a:prstGeom>
            <a:solidFill>
              <a:srgbClr val="222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5" name="Picture 4">
              <a:extLst>
                <a:ext uri="{FF2B5EF4-FFF2-40B4-BE49-F238E27FC236}">
                  <a16:creationId xmlns:a16="http://schemas.microsoft.com/office/drawing/2014/main" id="{C230F855-4535-0B1A-820C-0D179D0CC6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0" y="328612"/>
              <a:ext cx="605180" cy="328613"/>
            </a:xfrm>
            <a:prstGeom prst="rect">
              <a:avLst/>
            </a:prstGeom>
          </p:spPr>
        </p:pic>
      </p:gr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44"/>
        <p:cNvGrpSpPr/>
        <p:nvPr/>
      </p:nvGrpSpPr>
      <p:grpSpPr>
        <a:xfrm>
          <a:off x="0" y="0"/>
          <a:ext cx="0" cy="0"/>
          <a:chOff x="0" y="0"/>
          <a:chExt cx="0" cy="0"/>
        </a:xfrm>
      </p:grpSpPr>
      <p:cxnSp>
        <p:nvCxnSpPr>
          <p:cNvPr id="645" name="Google Shape;645;g3f59c54a1b0_1_517"/>
          <p:cNvCxnSpPr/>
          <p:nvPr/>
        </p:nvCxnSpPr>
        <p:spPr>
          <a:xfrm>
            <a:off x="457200" y="777240"/>
            <a:ext cx="11277300" cy="0"/>
          </a:xfrm>
          <a:prstGeom prst="straightConnector1">
            <a:avLst/>
          </a:prstGeom>
          <a:noFill/>
          <a:ln w="9525" cap="flat" cmpd="sng">
            <a:solidFill>
              <a:srgbClr val="E3E3E3"/>
            </a:solidFill>
            <a:prstDash val="solid"/>
            <a:round/>
            <a:headEnd type="none" w="sm" len="sm"/>
            <a:tailEnd type="none" w="sm" len="sm"/>
          </a:ln>
        </p:spPr>
      </p:cxnSp>
      <p:sp>
        <p:nvSpPr>
          <p:cNvPr id="646" name="Google Shape;646;g3f59c54a1b0_1_517"/>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FF395F"/>
                </a:solidFill>
                <a:latin typeface="Barlow Semi Condensed"/>
                <a:ea typeface="Barlow Semi Condensed"/>
                <a:cs typeface="Barlow Semi Condensed"/>
                <a:sym typeface="Barlow Semi Condensed"/>
              </a:rPr>
              <a:t>05</a:t>
            </a:r>
            <a:r>
              <a:rPr lang="en-US" sz="1000" b="1" i="0" u="none" strike="noStrike" cap="none">
                <a:solidFill>
                  <a:srgbClr val="444444"/>
                </a:solidFill>
                <a:latin typeface="Barlow Semi Condensed"/>
                <a:ea typeface="Barlow Semi Condensed"/>
                <a:cs typeface="Barlow Semi Condensed"/>
                <a:sym typeface="Barlow Semi Condensed"/>
              </a:rPr>
              <a:t> THE PROJECT SPORT IQ</a:t>
            </a:r>
            <a:endParaRPr sz="1000" b="1" i="0" u="none" strike="noStrike" cap="none">
              <a:solidFill>
                <a:srgbClr val="FF395F"/>
              </a:solidFill>
              <a:latin typeface="Barlow Semi Condensed"/>
              <a:ea typeface="Barlow Semi Condensed"/>
              <a:cs typeface="Barlow Semi Condensed"/>
              <a:sym typeface="Barlow Semi Condensed"/>
            </a:endParaRPr>
          </a:p>
        </p:txBody>
      </p:sp>
      <p:sp>
        <p:nvSpPr>
          <p:cNvPr id="647" name="Google Shape;647;g3f59c54a1b0_1_517"/>
          <p:cNvSpPr/>
          <p:nvPr/>
        </p:nvSpPr>
        <p:spPr>
          <a:xfrm>
            <a:off x="685800" y="1005850"/>
            <a:ext cx="6362700" cy="1005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5000"/>
              <a:buFont typeface="Barlow Semi Condensed"/>
              <a:buNone/>
            </a:pPr>
            <a:r>
              <a:rPr lang="en-US" sz="5000" b="1" i="0" u="none" strike="noStrike" cap="none">
                <a:solidFill>
                  <a:srgbClr val="111111"/>
                </a:solidFill>
                <a:latin typeface="Barlow Semi Condensed"/>
                <a:ea typeface="Barlow Semi Condensed"/>
                <a:cs typeface="Barlow Semi Condensed"/>
                <a:sym typeface="Barlow Semi Condensed"/>
              </a:rPr>
              <a:t>Athlete Data</a:t>
            </a:r>
            <a:r>
              <a:rPr lang="en-US" sz="5000" b="1" i="0" u="none" strike="noStrike" cap="none">
                <a:solidFill>
                  <a:srgbClr val="FF395F"/>
                </a:solidFill>
                <a:latin typeface="Barlow Semi Condensed"/>
                <a:ea typeface="Barlow Semi Condensed"/>
                <a:cs typeface="Barlow Semi Condensed"/>
                <a:sym typeface="Barlow Semi Condensed"/>
              </a:rPr>
              <a:t>.</a:t>
            </a:r>
            <a:endParaRPr sz="5000" b="1" i="0" u="none" strike="noStrike" cap="none">
              <a:solidFill>
                <a:srgbClr val="111111"/>
              </a:solidFill>
              <a:latin typeface="Barlow Semi Condensed"/>
              <a:ea typeface="Barlow Semi Condensed"/>
              <a:cs typeface="Barlow Semi Condensed"/>
              <a:sym typeface="Barlow Semi Condensed"/>
            </a:endParaRPr>
          </a:p>
        </p:txBody>
      </p:sp>
      <p:sp>
        <p:nvSpPr>
          <p:cNvPr id="648" name="Google Shape;648;g3f59c54a1b0_1_517"/>
          <p:cNvSpPr/>
          <p:nvPr/>
        </p:nvSpPr>
        <p:spPr>
          <a:xfrm>
            <a:off x="762000" y="2372175"/>
            <a:ext cx="3196900" cy="4095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en-US" sz="1200" b="0" i="0" u="none" strike="noStrike" cap="none">
                <a:solidFill>
                  <a:srgbClr val="FF395F"/>
                </a:solidFill>
                <a:latin typeface="DM Sans"/>
                <a:ea typeface="DM Sans"/>
                <a:cs typeface="DM Sans"/>
                <a:sym typeface="DM Sans"/>
              </a:rPr>
              <a:t>●</a:t>
            </a:r>
            <a:r>
              <a:rPr lang="en-US" sz="1200" b="0" i="0" u="none" strike="noStrike" cap="none">
                <a:solidFill>
                  <a:schemeClr val="dk1"/>
                </a:solidFill>
                <a:latin typeface="DM Sans"/>
                <a:ea typeface="DM Sans"/>
                <a:cs typeface="DM Sans"/>
                <a:sym typeface="DM Sans"/>
              </a:rPr>
              <a:t>  </a:t>
            </a:r>
            <a:r>
              <a:rPr lang="en-US" sz="1500" b="0" i="0" u="none" strike="noStrike" cap="none">
                <a:solidFill>
                  <a:schemeClr val="dk1"/>
                </a:solidFill>
                <a:latin typeface="DM Sans"/>
                <a:ea typeface="DM Sans"/>
                <a:cs typeface="DM Sans"/>
                <a:sym typeface="DM Sans"/>
              </a:rPr>
              <a:t>TES: Technical Evolution Score</a:t>
            </a:r>
            <a:endParaRPr sz="11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r>
              <a:rPr lang="en-US" sz="1200" b="0" i="0" u="none" strike="noStrike" cap="none">
                <a:solidFill>
                  <a:srgbClr val="FF395F"/>
                </a:solidFill>
                <a:latin typeface="DM Sans"/>
                <a:ea typeface="DM Sans"/>
                <a:cs typeface="DM Sans"/>
                <a:sym typeface="DM Sans"/>
              </a:rPr>
              <a:t>●</a:t>
            </a:r>
            <a:r>
              <a:rPr lang="en-US" sz="1200" b="0" i="0" u="none" strike="noStrike" cap="none">
                <a:solidFill>
                  <a:schemeClr val="dk1"/>
                </a:solidFill>
                <a:latin typeface="DM Sans"/>
                <a:ea typeface="DM Sans"/>
                <a:cs typeface="DM Sans"/>
                <a:sym typeface="DM Sans"/>
              </a:rPr>
              <a:t>  </a:t>
            </a:r>
            <a:r>
              <a:rPr lang="en-US" sz="1500" b="0" i="0" u="none" strike="noStrike" cap="none">
                <a:solidFill>
                  <a:schemeClr val="dk1"/>
                </a:solidFill>
                <a:latin typeface="DM Sans"/>
                <a:ea typeface="DM Sans"/>
                <a:cs typeface="DM Sans"/>
                <a:sym typeface="DM Sans"/>
              </a:rPr>
              <a:t>TIS: Tactical Intelligence Score</a:t>
            </a:r>
            <a:endParaRPr sz="11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FF395F"/>
                </a:solidFill>
                <a:latin typeface="DM Sans"/>
                <a:ea typeface="DM Sans"/>
                <a:cs typeface="DM Sans"/>
                <a:sym typeface="DM Sans"/>
              </a:rPr>
              <a:t>●</a:t>
            </a:r>
            <a:r>
              <a:rPr lang="en-US" sz="1200" b="0" i="0" u="none" strike="noStrike" cap="none">
                <a:solidFill>
                  <a:schemeClr val="dk1"/>
                </a:solidFill>
                <a:latin typeface="DM Sans"/>
                <a:ea typeface="DM Sans"/>
                <a:cs typeface="DM Sans"/>
                <a:sym typeface="DM Sans"/>
              </a:rPr>
              <a:t>  </a:t>
            </a:r>
            <a:r>
              <a:rPr lang="en-US" sz="1500" b="0" i="0" u="none" strike="noStrike" cap="none">
                <a:solidFill>
                  <a:schemeClr val="dk1"/>
                </a:solidFill>
                <a:latin typeface="DM Sans"/>
                <a:ea typeface="DM Sans"/>
                <a:cs typeface="DM Sans"/>
                <a:sym typeface="DM Sans"/>
              </a:rPr>
              <a:t>Load per session</a:t>
            </a:r>
            <a:endParaRPr sz="1500" b="0" i="0" u="none" strike="noStrike" cap="none">
              <a:solidFill>
                <a:schemeClr val="dk1"/>
              </a:solidFill>
              <a:latin typeface="DM Sans"/>
              <a:ea typeface="DM Sans"/>
              <a:cs typeface="DM Sans"/>
              <a:sym typeface="DM Sans"/>
            </a:endParaRPr>
          </a:p>
          <a:p>
            <a:pPr marL="0" marR="0" lvl="0" indent="0" algn="l" rtl="0">
              <a:lnSpc>
                <a:spcPct val="100000"/>
              </a:lnSpc>
              <a:spcBef>
                <a:spcPts val="0"/>
              </a:spcBef>
              <a:spcAft>
                <a:spcPts val="0"/>
              </a:spcAft>
              <a:buClr>
                <a:schemeClr val="dk1"/>
              </a:buClr>
              <a:buSzPts val="1100"/>
              <a:buFont typeface="Arial"/>
              <a:buNone/>
            </a:pPr>
            <a:r>
              <a:rPr lang="en-US" sz="1200" b="0" i="0" u="none" strike="noStrike" cap="none">
                <a:solidFill>
                  <a:srgbClr val="FF395F"/>
                </a:solidFill>
                <a:latin typeface="DM Sans"/>
                <a:ea typeface="DM Sans"/>
                <a:cs typeface="DM Sans"/>
                <a:sym typeface="DM Sans"/>
              </a:rPr>
              <a:t>●</a:t>
            </a:r>
            <a:r>
              <a:rPr lang="en-US" sz="1200" b="0" i="0" u="none" strike="noStrike" cap="none">
                <a:solidFill>
                  <a:schemeClr val="dk1"/>
                </a:solidFill>
                <a:latin typeface="DM Sans"/>
                <a:ea typeface="DM Sans"/>
                <a:cs typeface="DM Sans"/>
                <a:sym typeface="DM Sans"/>
              </a:rPr>
              <a:t>  </a:t>
            </a:r>
            <a:r>
              <a:rPr lang="en-US" sz="1500" b="0" i="0" u="none" strike="noStrike" cap="none">
                <a:solidFill>
                  <a:schemeClr val="dk1"/>
                </a:solidFill>
                <a:latin typeface="DM Sans"/>
                <a:ea typeface="DM Sans"/>
                <a:cs typeface="DM Sans"/>
                <a:sym typeface="DM Sans"/>
              </a:rPr>
              <a:t>Technical development</a:t>
            </a:r>
            <a:endParaRPr sz="1500" b="0" i="0" u="none" strike="noStrike" cap="none">
              <a:solidFill>
                <a:schemeClr val="dk1"/>
              </a:solidFill>
              <a:latin typeface="DM Sans"/>
              <a:ea typeface="DM Sans"/>
              <a:cs typeface="DM Sans"/>
              <a:sym typeface="DM Sans"/>
            </a:endParaRPr>
          </a:p>
          <a:p>
            <a:pPr marL="0" marR="0" lvl="0" indent="0" algn="l" rtl="0">
              <a:lnSpc>
                <a:spcPct val="100000"/>
              </a:lnSpc>
              <a:spcBef>
                <a:spcPts val="0"/>
              </a:spcBef>
              <a:spcAft>
                <a:spcPts val="0"/>
              </a:spcAft>
              <a:buClr>
                <a:schemeClr val="dk1"/>
              </a:buClr>
              <a:buSzPts val="1100"/>
              <a:buFont typeface="Arial"/>
              <a:buNone/>
            </a:pPr>
            <a:r>
              <a:rPr lang="en-US" sz="1200" b="0" i="0" u="none" strike="noStrike" cap="none">
                <a:solidFill>
                  <a:srgbClr val="FF395F"/>
                </a:solidFill>
                <a:latin typeface="DM Sans"/>
                <a:ea typeface="DM Sans"/>
                <a:cs typeface="DM Sans"/>
                <a:sym typeface="DM Sans"/>
              </a:rPr>
              <a:t>    ●  </a:t>
            </a:r>
            <a:r>
              <a:rPr lang="en-US" sz="1500" b="0" i="0" u="none" strike="noStrike" cap="none">
                <a:solidFill>
                  <a:schemeClr val="dk1"/>
                </a:solidFill>
                <a:latin typeface="DM Sans"/>
                <a:ea typeface="DM Sans"/>
                <a:cs typeface="DM Sans"/>
                <a:sym typeface="DM Sans"/>
              </a:rPr>
              <a:t>Passing</a:t>
            </a:r>
            <a:endParaRPr sz="1500" b="0" i="0" u="none" strike="noStrike" cap="none">
              <a:solidFill>
                <a:schemeClr val="dk1"/>
              </a:solidFill>
              <a:latin typeface="DM Sans"/>
              <a:ea typeface="DM Sans"/>
              <a:cs typeface="DM Sans"/>
              <a:sym typeface="DM Sans"/>
            </a:endParaRPr>
          </a:p>
          <a:p>
            <a:pPr marL="0" marR="0" lvl="0" indent="0" algn="l" rtl="0">
              <a:lnSpc>
                <a:spcPct val="100000"/>
              </a:lnSpc>
              <a:spcBef>
                <a:spcPts val="0"/>
              </a:spcBef>
              <a:spcAft>
                <a:spcPts val="0"/>
              </a:spcAft>
              <a:buClr>
                <a:schemeClr val="dk1"/>
              </a:buClr>
              <a:buSzPts val="1100"/>
              <a:buFont typeface="Arial"/>
              <a:buNone/>
            </a:pPr>
            <a:r>
              <a:rPr lang="en-US" sz="1200" b="0" i="0" u="none" strike="noStrike" cap="none">
                <a:solidFill>
                  <a:srgbClr val="FF395F"/>
                </a:solidFill>
                <a:latin typeface="DM Sans"/>
                <a:ea typeface="DM Sans"/>
                <a:cs typeface="DM Sans"/>
                <a:sym typeface="DM Sans"/>
              </a:rPr>
              <a:t>    ●  </a:t>
            </a:r>
            <a:r>
              <a:rPr lang="en-US" sz="1500" b="0" i="0" u="none" strike="noStrike" cap="none">
                <a:solidFill>
                  <a:schemeClr val="dk1"/>
                </a:solidFill>
                <a:latin typeface="DM Sans"/>
                <a:ea typeface="DM Sans"/>
                <a:cs typeface="DM Sans"/>
                <a:sym typeface="DM Sans"/>
              </a:rPr>
              <a:t>Receiving</a:t>
            </a:r>
            <a:endParaRPr sz="1500" b="0" i="0" u="none" strike="noStrike" cap="none">
              <a:solidFill>
                <a:schemeClr val="dk1"/>
              </a:solidFill>
              <a:latin typeface="DM Sans"/>
              <a:ea typeface="DM Sans"/>
              <a:cs typeface="DM Sans"/>
              <a:sym typeface="DM Sans"/>
            </a:endParaRPr>
          </a:p>
          <a:p>
            <a:pPr marL="0" marR="0" lvl="0" indent="0" algn="l" rtl="0">
              <a:lnSpc>
                <a:spcPct val="100000"/>
              </a:lnSpc>
              <a:spcBef>
                <a:spcPts val="0"/>
              </a:spcBef>
              <a:spcAft>
                <a:spcPts val="0"/>
              </a:spcAft>
              <a:buClr>
                <a:schemeClr val="dk1"/>
              </a:buClr>
              <a:buSzPts val="1100"/>
              <a:buFont typeface="Arial"/>
              <a:buNone/>
            </a:pPr>
            <a:r>
              <a:rPr lang="en-US" sz="1200" b="0" i="0" u="none" strike="noStrike" cap="none">
                <a:solidFill>
                  <a:srgbClr val="FF395F"/>
                </a:solidFill>
                <a:latin typeface="DM Sans"/>
                <a:ea typeface="DM Sans"/>
                <a:cs typeface="DM Sans"/>
                <a:sym typeface="DM Sans"/>
              </a:rPr>
              <a:t>    ●  </a:t>
            </a:r>
            <a:r>
              <a:rPr lang="en-US" sz="1500" b="0" i="0" u="none" strike="noStrike" cap="none">
                <a:solidFill>
                  <a:schemeClr val="dk1"/>
                </a:solidFill>
                <a:latin typeface="DM Sans"/>
                <a:ea typeface="DM Sans"/>
                <a:cs typeface="DM Sans"/>
                <a:sym typeface="DM Sans"/>
              </a:rPr>
              <a:t>Dribbling</a:t>
            </a:r>
            <a:endParaRPr sz="1500" b="0" i="0" u="none" strike="noStrike" cap="none">
              <a:solidFill>
                <a:schemeClr val="dk1"/>
              </a:solidFill>
              <a:latin typeface="DM Sans"/>
              <a:ea typeface="DM Sans"/>
              <a:cs typeface="DM Sans"/>
              <a:sym typeface="DM Sans"/>
            </a:endParaRPr>
          </a:p>
          <a:p>
            <a:pPr marL="0" marR="0" lvl="0" indent="0" algn="l" rtl="0">
              <a:lnSpc>
                <a:spcPct val="100000"/>
              </a:lnSpc>
              <a:spcBef>
                <a:spcPts val="0"/>
              </a:spcBef>
              <a:spcAft>
                <a:spcPts val="0"/>
              </a:spcAft>
              <a:buClr>
                <a:schemeClr val="dk1"/>
              </a:buClr>
              <a:buSzPts val="1100"/>
              <a:buFont typeface="Arial"/>
              <a:buNone/>
            </a:pPr>
            <a:r>
              <a:rPr lang="en-US" sz="1200" b="0" i="0" u="none" strike="noStrike" cap="none">
                <a:solidFill>
                  <a:srgbClr val="FF395F"/>
                </a:solidFill>
                <a:latin typeface="DM Sans"/>
                <a:ea typeface="DM Sans"/>
                <a:cs typeface="DM Sans"/>
                <a:sym typeface="DM Sans"/>
              </a:rPr>
              <a:t>    ●  </a:t>
            </a:r>
            <a:r>
              <a:rPr lang="en-US" sz="1500" b="0" i="0" u="none" strike="noStrike" cap="none">
                <a:solidFill>
                  <a:schemeClr val="dk1"/>
                </a:solidFill>
                <a:latin typeface="DM Sans"/>
                <a:ea typeface="DM Sans"/>
                <a:cs typeface="DM Sans"/>
                <a:sym typeface="DM Sans"/>
              </a:rPr>
              <a:t>Aerial play</a:t>
            </a:r>
            <a:endParaRPr sz="1500" b="0" i="0" u="none" strike="noStrike" cap="none">
              <a:solidFill>
                <a:schemeClr val="dk1"/>
              </a:solidFill>
              <a:latin typeface="DM Sans"/>
              <a:ea typeface="DM Sans"/>
              <a:cs typeface="DM Sans"/>
              <a:sym typeface="DM Sans"/>
            </a:endParaRPr>
          </a:p>
          <a:p>
            <a:pPr marL="0" marR="0" lvl="0" indent="0" algn="l" rtl="0">
              <a:lnSpc>
                <a:spcPct val="100000"/>
              </a:lnSpc>
              <a:spcBef>
                <a:spcPts val="0"/>
              </a:spcBef>
              <a:spcAft>
                <a:spcPts val="0"/>
              </a:spcAft>
              <a:buClr>
                <a:schemeClr val="dk1"/>
              </a:buClr>
              <a:buSzPts val="1100"/>
              <a:buFont typeface="Arial"/>
              <a:buNone/>
            </a:pPr>
            <a:r>
              <a:rPr lang="en-US" sz="1200" b="0" i="0" u="none" strike="noStrike" cap="none">
                <a:solidFill>
                  <a:srgbClr val="FF395F"/>
                </a:solidFill>
                <a:latin typeface="DM Sans"/>
                <a:ea typeface="DM Sans"/>
                <a:cs typeface="DM Sans"/>
                <a:sym typeface="DM Sans"/>
              </a:rPr>
              <a:t>    ●  </a:t>
            </a:r>
            <a:r>
              <a:rPr lang="en-US" sz="1500" b="0" i="0" u="none" strike="noStrike" cap="none">
                <a:solidFill>
                  <a:schemeClr val="dk1"/>
                </a:solidFill>
                <a:latin typeface="DM Sans"/>
                <a:ea typeface="DM Sans"/>
                <a:cs typeface="DM Sans"/>
                <a:sym typeface="DM Sans"/>
              </a:rPr>
              <a:t>Decision-making</a:t>
            </a:r>
            <a:endParaRPr sz="1500" b="0" i="0" u="none" strike="noStrike" cap="none">
              <a:solidFill>
                <a:schemeClr val="dk1"/>
              </a:solidFill>
              <a:latin typeface="DM Sans"/>
              <a:ea typeface="DM Sans"/>
              <a:cs typeface="DM Sans"/>
              <a:sym typeface="DM Sans"/>
            </a:endParaRPr>
          </a:p>
          <a:p>
            <a:pPr marL="0" marR="0" lvl="0" indent="0" algn="l" rtl="0">
              <a:lnSpc>
                <a:spcPct val="100000"/>
              </a:lnSpc>
              <a:spcBef>
                <a:spcPts val="0"/>
              </a:spcBef>
              <a:spcAft>
                <a:spcPts val="0"/>
              </a:spcAft>
              <a:buClr>
                <a:schemeClr val="dk1"/>
              </a:buClr>
              <a:buSzPts val="1100"/>
              <a:buFont typeface="Arial"/>
              <a:buNone/>
            </a:pPr>
            <a:r>
              <a:rPr lang="en-US" sz="1200" b="0" i="0" u="none" strike="noStrike" cap="none">
                <a:solidFill>
                  <a:srgbClr val="FF395F"/>
                </a:solidFill>
                <a:latin typeface="DM Sans"/>
                <a:ea typeface="DM Sans"/>
                <a:cs typeface="DM Sans"/>
                <a:sym typeface="DM Sans"/>
              </a:rPr>
              <a:t>●</a:t>
            </a:r>
            <a:r>
              <a:rPr lang="en-US" sz="1200" b="0" i="0" u="none" strike="noStrike" cap="none">
                <a:solidFill>
                  <a:schemeClr val="dk1"/>
                </a:solidFill>
                <a:latin typeface="DM Sans"/>
                <a:ea typeface="DM Sans"/>
                <a:cs typeface="DM Sans"/>
                <a:sym typeface="DM Sans"/>
              </a:rPr>
              <a:t>  </a:t>
            </a:r>
            <a:r>
              <a:rPr lang="en-US" sz="1500" b="0" i="0" u="none" strike="noStrike" cap="none">
                <a:solidFill>
                  <a:schemeClr val="dk1"/>
                </a:solidFill>
                <a:latin typeface="DM Sans"/>
                <a:ea typeface="DM Sans"/>
                <a:cs typeface="DM Sans"/>
                <a:sym typeface="DM Sans"/>
              </a:rPr>
              <a:t>Tactical data</a:t>
            </a:r>
            <a:endParaRPr sz="1500" b="0" i="0" u="none" strike="noStrike" cap="none">
              <a:solidFill>
                <a:schemeClr val="dk1"/>
              </a:solidFill>
              <a:latin typeface="DM Sans"/>
              <a:ea typeface="DM Sans"/>
              <a:cs typeface="DM Sans"/>
              <a:sym typeface="DM Sans"/>
            </a:endParaRPr>
          </a:p>
          <a:p>
            <a:pPr marL="0" marR="0" lvl="0" indent="0" algn="l" rtl="0">
              <a:lnSpc>
                <a:spcPct val="100000"/>
              </a:lnSpc>
              <a:spcBef>
                <a:spcPts val="0"/>
              </a:spcBef>
              <a:spcAft>
                <a:spcPts val="0"/>
              </a:spcAft>
              <a:buClr>
                <a:schemeClr val="dk1"/>
              </a:buClr>
              <a:buSzPts val="1100"/>
              <a:buFont typeface="Arial"/>
              <a:buNone/>
            </a:pPr>
            <a:r>
              <a:rPr lang="en-US" sz="1200" b="0" i="0" u="none" strike="noStrike" cap="none">
                <a:solidFill>
                  <a:srgbClr val="FF395F"/>
                </a:solidFill>
                <a:latin typeface="DM Sans"/>
                <a:ea typeface="DM Sans"/>
                <a:cs typeface="DM Sans"/>
                <a:sym typeface="DM Sans"/>
              </a:rPr>
              <a:t>    ●  </a:t>
            </a:r>
            <a:r>
              <a:rPr lang="en-US" sz="1500" b="0" i="0" u="none" strike="noStrike" cap="none">
                <a:solidFill>
                  <a:schemeClr val="dk1"/>
                </a:solidFill>
                <a:latin typeface="DM Sans"/>
                <a:ea typeface="DM Sans"/>
                <a:cs typeface="DM Sans"/>
                <a:sym typeface="DM Sans"/>
              </a:rPr>
              <a:t>Positioning</a:t>
            </a:r>
            <a:endParaRPr sz="1500" b="0" i="0" u="none" strike="noStrike" cap="none">
              <a:solidFill>
                <a:schemeClr val="dk1"/>
              </a:solidFill>
              <a:latin typeface="DM Sans"/>
              <a:ea typeface="DM Sans"/>
              <a:cs typeface="DM Sans"/>
              <a:sym typeface="DM Sans"/>
            </a:endParaRPr>
          </a:p>
          <a:p>
            <a:pPr marL="0" marR="0" lvl="0" indent="0" algn="l" rtl="0">
              <a:lnSpc>
                <a:spcPct val="100000"/>
              </a:lnSpc>
              <a:spcBef>
                <a:spcPts val="0"/>
              </a:spcBef>
              <a:spcAft>
                <a:spcPts val="0"/>
              </a:spcAft>
              <a:buClr>
                <a:schemeClr val="dk1"/>
              </a:buClr>
              <a:buSzPts val="1100"/>
              <a:buFont typeface="Arial"/>
              <a:buNone/>
            </a:pPr>
            <a:r>
              <a:rPr lang="en-US" sz="1200" b="0" i="0" u="none" strike="noStrike" cap="none">
                <a:solidFill>
                  <a:srgbClr val="FF395F"/>
                </a:solidFill>
                <a:latin typeface="DM Sans"/>
                <a:ea typeface="DM Sans"/>
                <a:cs typeface="DM Sans"/>
                <a:sym typeface="DM Sans"/>
              </a:rPr>
              <a:t>    ●  </a:t>
            </a:r>
            <a:r>
              <a:rPr lang="en-US" sz="1500" b="0" i="0" u="none" strike="noStrike" cap="none">
                <a:solidFill>
                  <a:schemeClr val="dk1"/>
                </a:solidFill>
                <a:latin typeface="DM Sans"/>
                <a:ea typeface="DM Sans"/>
                <a:cs typeface="DM Sans"/>
                <a:sym typeface="DM Sans"/>
              </a:rPr>
              <a:t>Game reading</a:t>
            </a:r>
            <a:endParaRPr sz="1500" b="0" i="0" u="none" strike="noStrike" cap="none">
              <a:solidFill>
                <a:schemeClr val="dk1"/>
              </a:solidFill>
              <a:latin typeface="DM Sans"/>
              <a:ea typeface="DM Sans"/>
              <a:cs typeface="DM Sans"/>
              <a:sym typeface="DM Sans"/>
            </a:endParaRPr>
          </a:p>
          <a:p>
            <a:pPr marL="0" marR="0" lvl="0" indent="0" algn="l" rtl="0">
              <a:lnSpc>
                <a:spcPct val="100000"/>
              </a:lnSpc>
              <a:spcBef>
                <a:spcPts val="0"/>
              </a:spcBef>
              <a:spcAft>
                <a:spcPts val="0"/>
              </a:spcAft>
              <a:buClr>
                <a:schemeClr val="dk1"/>
              </a:buClr>
              <a:buSzPts val="1100"/>
              <a:buFont typeface="Arial"/>
              <a:buNone/>
            </a:pPr>
            <a:r>
              <a:rPr lang="en-US" sz="1200" b="0" i="0" u="none" strike="noStrike" cap="none">
                <a:solidFill>
                  <a:srgbClr val="FF395F"/>
                </a:solidFill>
                <a:latin typeface="DM Sans"/>
                <a:ea typeface="DM Sans"/>
                <a:cs typeface="DM Sans"/>
                <a:sym typeface="DM Sans"/>
              </a:rPr>
              <a:t>    ●  </a:t>
            </a:r>
            <a:r>
              <a:rPr lang="en-US" sz="1500" b="0" i="0" u="none" strike="noStrike" cap="none">
                <a:solidFill>
                  <a:schemeClr val="dk1"/>
                </a:solidFill>
                <a:latin typeface="DM Sans"/>
                <a:ea typeface="DM Sans"/>
                <a:cs typeface="DM Sans"/>
                <a:sym typeface="DM Sans"/>
              </a:rPr>
              <a:t>Consistency</a:t>
            </a:r>
            <a:endParaRPr sz="1500" b="0" i="0" u="none" strike="noStrike" cap="none">
              <a:solidFill>
                <a:schemeClr val="dk1"/>
              </a:solidFill>
              <a:latin typeface="DM Sans"/>
              <a:ea typeface="DM Sans"/>
              <a:cs typeface="DM Sans"/>
              <a:sym typeface="DM Sans"/>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FF395F"/>
                </a:solidFill>
                <a:latin typeface="DM Sans"/>
                <a:ea typeface="DM Sans"/>
                <a:cs typeface="DM Sans"/>
                <a:sym typeface="DM Sans"/>
              </a:rPr>
              <a:t>    ●  </a:t>
            </a:r>
            <a:r>
              <a:rPr lang="en-US" sz="1500" b="0" i="0" u="none" strike="noStrike" cap="none">
                <a:solidFill>
                  <a:schemeClr val="dk1"/>
                </a:solidFill>
                <a:latin typeface="DM Sans"/>
                <a:ea typeface="DM Sans"/>
                <a:cs typeface="DM Sans"/>
                <a:sym typeface="DM Sans"/>
              </a:rPr>
              <a:t>Positional KPI</a:t>
            </a:r>
            <a:endParaRPr sz="1500" b="0" i="0" u="none" strike="noStrike" cap="none">
              <a:solidFill>
                <a:schemeClr val="dk1"/>
              </a:solidFill>
              <a:latin typeface="DM Sans"/>
              <a:ea typeface="DM Sans"/>
              <a:cs typeface="DM Sans"/>
              <a:sym typeface="DM Sans"/>
            </a:endParaRPr>
          </a:p>
        </p:txBody>
      </p:sp>
      <p:sp>
        <p:nvSpPr>
          <p:cNvPr id="649" name="Google Shape;649;g3f59c54a1b0_1_517"/>
          <p:cNvSpPr/>
          <p:nvPr/>
        </p:nvSpPr>
        <p:spPr>
          <a:xfrm>
            <a:off x="685800" y="1897700"/>
            <a:ext cx="2474700" cy="328200"/>
          </a:xfrm>
          <a:prstGeom prst="rect">
            <a:avLst/>
          </a:prstGeom>
          <a:noFill/>
          <a:ln>
            <a:noFill/>
          </a:ln>
        </p:spPr>
        <p:txBody>
          <a:bodyPr spcFirstLastPara="1" wrap="square" lIns="25400" tIns="25400" rIns="25400" bIns="25400" anchor="t" anchorCtr="0">
            <a:noAutofit/>
          </a:bodyPr>
          <a:lstStyle/>
          <a:p>
            <a:pPr marL="0" marR="0" lvl="0" indent="0" algn="l" rtl="0">
              <a:lnSpc>
                <a:spcPct val="100000"/>
              </a:lnSpc>
              <a:spcBef>
                <a:spcPts val="0"/>
              </a:spcBef>
              <a:spcAft>
                <a:spcPts val="0"/>
              </a:spcAft>
              <a:buClr>
                <a:srgbClr val="6E6E6E"/>
              </a:buClr>
              <a:buSzPts val="900"/>
              <a:buFont typeface="Barlow Semi Condensed"/>
              <a:buNone/>
            </a:pPr>
            <a:r>
              <a:rPr lang="en-US" sz="1900" b="1" i="0" u="none" strike="noStrike" cap="none">
                <a:solidFill>
                  <a:srgbClr val="111111"/>
                </a:solidFill>
                <a:highlight>
                  <a:srgbClr val="E9FF00"/>
                </a:highlight>
                <a:latin typeface="Barlow Semi Condensed"/>
                <a:ea typeface="Barlow Semi Condensed"/>
                <a:cs typeface="Barlow Semi Condensed"/>
                <a:sym typeface="Barlow Semi Condensed"/>
              </a:rPr>
              <a:t>PERFORMANCE</a:t>
            </a:r>
            <a:endParaRPr sz="1900" b="1" i="0" u="none" strike="noStrike" cap="none">
              <a:solidFill>
                <a:srgbClr val="111111"/>
              </a:solidFill>
              <a:highlight>
                <a:srgbClr val="E9FF00"/>
              </a:highlight>
              <a:latin typeface="Barlow Semi Condensed"/>
              <a:ea typeface="Barlow Semi Condensed"/>
              <a:cs typeface="Barlow Semi Condensed"/>
              <a:sym typeface="Barlow Semi Condensed"/>
            </a:endParaRPr>
          </a:p>
        </p:txBody>
      </p:sp>
      <p:sp>
        <p:nvSpPr>
          <p:cNvPr id="650" name="Google Shape;650;g3f59c54a1b0_1_517"/>
          <p:cNvSpPr/>
          <p:nvPr/>
        </p:nvSpPr>
        <p:spPr>
          <a:xfrm>
            <a:off x="4212950" y="2372175"/>
            <a:ext cx="4014900" cy="4095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395F"/>
              </a:buClr>
              <a:buSzPts val="1200"/>
              <a:buFont typeface="DM Sans"/>
              <a:buNone/>
            </a:pPr>
            <a:r>
              <a:rPr lang="en-US" sz="1200" b="0" i="0" u="none" strike="noStrike" cap="none">
                <a:solidFill>
                  <a:srgbClr val="FF395F"/>
                </a:solidFill>
                <a:latin typeface="DM Sans"/>
                <a:ea typeface="DM Sans"/>
                <a:cs typeface="DM Sans"/>
                <a:sym typeface="DM Sans"/>
              </a:rPr>
              <a:t>●</a:t>
            </a:r>
            <a:r>
              <a:rPr lang="en-US" sz="1200" b="0" i="0" u="none" strike="noStrike" cap="none">
                <a:solidFill>
                  <a:schemeClr val="dk1"/>
                </a:solidFill>
                <a:latin typeface="DM Sans"/>
                <a:ea typeface="DM Sans"/>
                <a:cs typeface="DM Sans"/>
                <a:sym typeface="DM Sans"/>
              </a:rPr>
              <a:t>  </a:t>
            </a:r>
            <a:r>
              <a:rPr lang="en-US" sz="1500" b="0" i="0" u="none" strike="noStrike" cap="none">
                <a:solidFill>
                  <a:schemeClr val="dk1"/>
                </a:solidFill>
                <a:latin typeface="DM Sans"/>
                <a:ea typeface="DM Sans"/>
                <a:cs typeface="DM Sans"/>
                <a:sym typeface="DM Sans"/>
              </a:rPr>
              <a:t>RPE – Rate of Perceived Exertion</a:t>
            </a:r>
            <a:endParaRPr sz="1500" b="0" i="0" u="none" strike="noStrike" cap="none">
              <a:solidFill>
                <a:schemeClr val="dk1"/>
              </a:solidFill>
              <a:latin typeface="DM Sans"/>
              <a:ea typeface="DM Sans"/>
              <a:cs typeface="DM Sans"/>
              <a:sym typeface="DM Sans"/>
            </a:endParaRPr>
          </a:p>
          <a:p>
            <a:pPr marL="0" marR="0" lvl="0" indent="0" algn="l" rtl="0">
              <a:lnSpc>
                <a:spcPct val="100000"/>
              </a:lnSpc>
              <a:spcBef>
                <a:spcPts val="0"/>
              </a:spcBef>
              <a:spcAft>
                <a:spcPts val="0"/>
              </a:spcAft>
              <a:buClr>
                <a:schemeClr val="dk1"/>
              </a:buClr>
              <a:buSzPts val="1100"/>
              <a:buFont typeface="Arial"/>
              <a:buNone/>
            </a:pPr>
            <a:r>
              <a:rPr lang="en-US" sz="1200" b="0" i="0" u="none" strike="noStrike" cap="none">
                <a:solidFill>
                  <a:srgbClr val="FF395F"/>
                </a:solidFill>
                <a:latin typeface="DM Sans"/>
                <a:ea typeface="DM Sans"/>
                <a:cs typeface="DM Sans"/>
                <a:sym typeface="DM Sans"/>
              </a:rPr>
              <a:t>●</a:t>
            </a:r>
            <a:r>
              <a:rPr lang="en-US" sz="1200" b="0" i="0" u="none" strike="noStrike" cap="none">
                <a:solidFill>
                  <a:schemeClr val="dk1"/>
                </a:solidFill>
                <a:latin typeface="DM Sans"/>
                <a:ea typeface="DM Sans"/>
                <a:cs typeface="DM Sans"/>
                <a:sym typeface="DM Sans"/>
              </a:rPr>
              <a:t>  </a:t>
            </a:r>
            <a:r>
              <a:rPr lang="en-US" sz="1500" b="0" i="0" u="none" strike="noStrike" cap="none">
                <a:solidFill>
                  <a:schemeClr val="dk1"/>
                </a:solidFill>
                <a:latin typeface="DM Sans"/>
                <a:ea typeface="DM Sans"/>
                <a:cs typeface="DM Sans"/>
                <a:sym typeface="DM Sans"/>
              </a:rPr>
              <a:t>Perceived pain</a:t>
            </a:r>
            <a:endParaRPr sz="1500" b="0" i="0" u="none" strike="noStrike" cap="none">
              <a:solidFill>
                <a:schemeClr val="dk1"/>
              </a:solidFill>
              <a:latin typeface="DM Sans"/>
              <a:ea typeface="DM Sans"/>
              <a:cs typeface="DM Sans"/>
              <a:sym typeface="DM Sans"/>
            </a:endParaRPr>
          </a:p>
          <a:p>
            <a:pPr marL="0" marR="0" lvl="0" indent="0" algn="l" rtl="0">
              <a:lnSpc>
                <a:spcPct val="100000"/>
              </a:lnSpc>
              <a:spcBef>
                <a:spcPts val="0"/>
              </a:spcBef>
              <a:spcAft>
                <a:spcPts val="0"/>
              </a:spcAft>
              <a:buClr>
                <a:schemeClr val="dk1"/>
              </a:buClr>
              <a:buSzPts val="1100"/>
              <a:buFont typeface="Arial"/>
              <a:buNone/>
            </a:pPr>
            <a:r>
              <a:rPr lang="en-US" sz="1200" b="0" i="0" u="none" strike="noStrike" cap="none">
                <a:solidFill>
                  <a:srgbClr val="FF395F"/>
                </a:solidFill>
                <a:latin typeface="DM Sans"/>
                <a:ea typeface="DM Sans"/>
                <a:cs typeface="DM Sans"/>
                <a:sym typeface="DM Sans"/>
              </a:rPr>
              <a:t>●</a:t>
            </a:r>
            <a:r>
              <a:rPr lang="en-US" sz="1200" b="0" i="0" u="none" strike="noStrike" cap="none">
                <a:solidFill>
                  <a:schemeClr val="dk1"/>
                </a:solidFill>
                <a:latin typeface="DM Sans"/>
                <a:ea typeface="DM Sans"/>
                <a:cs typeface="DM Sans"/>
                <a:sym typeface="DM Sans"/>
              </a:rPr>
              <a:t>  </a:t>
            </a:r>
            <a:r>
              <a:rPr lang="en-US" sz="1500" b="0" i="0" u="none" strike="noStrike" cap="none">
                <a:solidFill>
                  <a:schemeClr val="dk1"/>
                </a:solidFill>
                <a:latin typeface="DM Sans"/>
                <a:ea typeface="DM Sans"/>
                <a:cs typeface="DM Sans"/>
                <a:sym typeface="DM Sans"/>
              </a:rPr>
              <a:t>Calories</a:t>
            </a:r>
            <a:endParaRPr sz="1500" b="0" i="0" u="none" strike="noStrike" cap="none">
              <a:solidFill>
                <a:schemeClr val="dk1"/>
              </a:solidFill>
              <a:latin typeface="DM Sans"/>
              <a:ea typeface="DM Sans"/>
              <a:cs typeface="DM Sans"/>
              <a:sym typeface="DM Sans"/>
            </a:endParaRPr>
          </a:p>
          <a:p>
            <a:pPr marL="0" marR="0" lvl="0" indent="0" algn="l" rtl="0">
              <a:lnSpc>
                <a:spcPct val="100000"/>
              </a:lnSpc>
              <a:spcBef>
                <a:spcPts val="0"/>
              </a:spcBef>
              <a:spcAft>
                <a:spcPts val="0"/>
              </a:spcAft>
              <a:buClr>
                <a:schemeClr val="dk1"/>
              </a:buClr>
              <a:buSzPts val="1100"/>
              <a:buFont typeface="Arial"/>
              <a:buNone/>
            </a:pPr>
            <a:r>
              <a:rPr lang="en-US" sz="1200" b="0" i="0" u="none" strike="noStrike" cap="none">
                <a:solidFill>
                  <a:srgbClr val="FF395F"/>
                </a:solidFill>
                <a:latin typeface="DM Sans"/>
                <a:ea typeface="DM Sans"/>
                <a:cs typeface="DM Sans"/>
                <a:sym typeface="DM Sans"/>
              </a:rPr>
              <a:t>●</a:t>
            </a:r>
            <a:r>
              <a:rPr lang="en-US" sz="1200" b="0" i="0" u="none" strike="noStrike" cap="none">
                <a:solidFill>
                  <a:schemeClr val="dk1"/>
                </a:solidFill>
                <a:latin typeface="DM Sans"/>
                <a:ea typeface="DM Sans"/>
                <a:cs typeface="DM Sans"/>
                <a:sym typeface="DM Sans"/>
              </a:rPr>
              <a:t>  </a:t>
            </a:r>
            <a:r>
              <a:rPr lang="en-US" sz="1500" b="0" i="0" u="none" strike="noStrike" cap="none">
                <a:solidFill>
                  <a:schemeClr val="dk1"/>
                </a:solidFill>
                <a:latin typeface="DM Sans"/>
                <a:ea typeface="DM Sans"/>
                <a:cs typeface="DM Sans"/>
                <a:sym typeface="DM Sans"/>
              </a:rPr>
              <a:t>Injuries</a:t>
            </a:r>
            <a:endParaRPr sz="1500" b="0" i="0" u="none" strike="noStrike" cap="none">
              <a:solidFill>
                <a:schemeClr val="dk1"/>
              </a:solidFill>
              <a:latin typeface="DM Sans"/>
              <a:ea typeface="DM Sans"/>
              <a:cs typeface="DM Sans"/>
              <a:sym typeface="DM Sans"/>
            </a:endParaRPr>
          </a:p>
          <a:p>
            <a:pPr marL="0" marR="0" lvl="0" indent="0" algn="l" rtl="0">
              <a:lnSpc>
                <a:spcPct val="100000"/>
              </a:lnSpc>
              <a:spcBef>
                <a:spcPts val="0"/>
              </a:spcBef>
              <a:spcAft>
                <a:spcPts val="0"/>
              </a:spcAft>
              <a:buClr>
                <a:schemeClr val="dk1"/>
              </a:buClr>
              <a:buSzPts val="1100"/>
              <a:buFont typeface="Arial"/>
              <a:buNone/>
            </a:pPr>
            <a:r>
              <a:rPr lang="en-US" sz="1200" b="0" i="0" u="none" strike="noStrike" cap="none">
                <a:solidFill>
                  <a:srgbClr val="FF395F"/>
                </a:solidFill>
                <a:latin typeface="DM Sans"/>
                <a:ea typeface="DM Sans"/>
                <a:cs typeface="DM Sans"/>
                <a:sym typeface="DM Sans"/>
              </a:rPr>
              <a:t>●</a:t>
            </a:r>
            <a:r>
              <a:rPr lang="en-US" sz="1200" b="0" i="0" u="none" strike="noStrike" cap="none">
                <a:solidFill>
                  <a:schemeClr val="dk1"/>
                </a:solidFill>
                <a:latin typeface="DM Sans"/>
                <a:ea typeface="DM Sans"/>
                <a:cs typeface="DM Sans"/>
                <a:sym typeface="DM Sans"/>
              </a:rPr>
              <a:t>  </a:t>
            </a:r>
            <a:r>
              <a:rPr lang="en-US" sz="1500" b="0" i="0" u="none" strike="noStrike" cap="none">
                <a:solidFill>
                  <a:schemeClr val="dk1"/>
                </a:solidFill>
                <a:latin typeface="DM Sans"/>
                <a:ea typeface="DM Sans"/>
                <a:cs typeface="DM Sans"/>
                <a:sym typeface="DM Sans"/>
              </a:rPr>
              <a:t>Maturation</a:t>
            </a:r>
            <a:endParaRPr sz="1500" b="0" i="0" u="none" strike="noStrike" cap="none">
              <a:solidFill>
                <a:schemeClr val="dk1"/>
              </a:solidFill>
              <a:latin typeface="DM Sans"/>
              <a:ea typeface="DM Sans"/>
              <a:cs typeface="DM Sans"/>
              <a:sym typeface="DM Sans"/>
            </a:endParaRPr>
          </a:p>
          <a:p>
            <a:pPr marL="0" marR="0" lvl="0" indent="0" algn="l" rtl="0">
              <a:lnSpc>
                <a:spcPct val="100000"/>
              </a:lnSpc>
              <a:spcBef>
                <a:spcPts val="0"/>
              </a:spcBef>
              <a:spcAft>
                <a:spcPts val="0"/>
              </a:spcAft>
              <a:buClr>
                <a:schemeClr val="dk1"/>
              </a:buClr>
              <a:buSzPts val="1100"/>
              <a:buFont typeface="Arial"/>
              <a:buNone/>
            </a:pPr>
            <a:r>
              <a:rPr lang="en-US" sz="1200" b="0" i="0" u="none" strike="noStrike" cap="none">
                <a:solidFill>
                  <a:srgbClr val="FF395F"/>
                </a:solidFill>
                <a:latin typeface="DM Sans"/>
                <a:ea typeface="DM Sans"/>
                <a:cs typeface="DM Sans"/>
                <a:sym typeface="DM Sans"/>
              </a:rPr>
              <a:t>    ●  </a:t>
            </a:r>
            <a:r>
              <a:rPr lang="en-US" sz="1500" b="0" i="0" u="none" strike="noStrike" cap="none">
                <a:solidFill>
                  <a:schemeClr val="dk1"/>
                </a:solidFill>
                <a:latin typeface="DM Sans"/>
                <a:ea typeface="DM Sans"/>
                <a:cs typeface="DM Sans"/>
                <a:sym typeface="DM Sans"/>
              </a:rPr>
              <a:t>Biological age</a:t>
            </a:r>
            <a:endParaRPr sz="1500" b="0" i="0" u="none" strike="noStrike" cap="none">
              <a:solidFill>
                <a:schemeClr val="dk1"/>
              </a:solidFill>
              <a:latin typeface="DM Sans"/>
              <a:ea typeface="DM Sans"/>
              <a:cs typeface="DM Sans"/>
              <a:sym typeface="DM Sans"/>
            </a:endParaRPr>
          </a:p>
          <a:p>
            <a:pPr marL="0" marR="0" lvl="0" indent="0" algn="l" rtl="0">
              <a:lnSpc>
                <a:spcPct val="100000"/>
              </a:lnSpc>
              <a:spcBef>
                <a:spcPts val="0"/>
              </a:spcBef>
              <a:spcAft>
                <a:spcPts val="0"/>
              </a:spcAft>
              <a:buClr>
                <a:schemeClr val="dk1"/>
              </a:buClr>
              <a:buSzPts val="1100"/>
              <a:buFont typeface="Arial"/>
              <a:buNone/>
            </a:pPr>
            <a:r>
              <a:rPr lang="en-US" sz="1200" b="0" i="0" u="none" strike="noStrike" cap="none">
                <a:solidFill>
                  <a:srgbClr val="FF395F"/>
                </a:solidFill>
                <a:latin typeface="DM Sans"/>
                <a:ea typeface="DM Sans"/>
                <a:cs typeface="DM Sans"/>
                <a:sym typeface="DM Sans"/>
              </a:rPr>
              <a:t>    ●  </a:t>
            </a:r>
            <a:r>
              <a:rPr lang="en-US" sz="1500" b="0" i="0" u="none" strike="noStrike" cap="none">
                <a:solidFill>
                  <a:schemeClr val="dk1"/>
                </a:solidFill>
                <a:latin typeface="DM Sans"/>
                <a:ea typeface="DM Sans"/>
                <a:cs typeface="DM Sans"/>
                <a:sym typeface="DM Sans"/>
              </a:rPr>
              <a:t>Chronological age</a:t>
            </a:r>
            <a:endParaRPr sz="1500" b="0" i="0" u="none" strike="noStrike" cap="none">
              <a:solidFill>
                <a:schemeClr val="dk1"/>
              </a:solidFill>
              <a:latin typeface="DM Sans"/>
              <a:ea typeface="DM Sans"/>
              <a:cs typeface="DM Sans"/>
              <a:sym typeface="DM Sans"/>
            </a:endParaRPr>
          </a:p>
          <a:p>
            <a:pPr marL="0" marR="0" lvl="0" indent="0" algn="l" rtl="0">
              <a:lnSpc>
                <a:spcPct val="100000"/>
              </a:lnSpc>
              <a:spcBef>
                <a:spcPts val="0"/>
              </a:spcBef>
              <a:spcAft>
                <a:spcPts val="0"/>
              </a:spcAft>
              <a:buClr>
                <a:schemeClr val="dk1"/>
              </a:buClr>
              <a:buSzPts val="1100"/>
              <a:buFont typeface="Arial"/>
              <a:buNone/>
            </a:pPr>
            <a:r>
              <a:rPr lang="en-US" sz="1200" b="0" i="0" u="none" strike="noStrike" cap="none">
                <a:solidFill>
                  <a:srgbClr val="FF395F"/>
                </a:solidFill>
                <a:latin typeface="DM Sans"/>
                <a:ea typeface="DM Sans"/>
                <a:cs typeface="DM Sans"/>
                <a:sym typeface="DM Sans"/>
              </a:rPr>
              <a:t>●</a:t>
            </a:r>
            <a:r>
              <a:rPr lang="en-US" sz="1200" b="0" i="0" u="none" strike="noStrike" cap="none">
                <a:solidFill>
                  <a:schemeClr val="dk1"/>
                </a:solidFill>
                <a:latin typeface="DM Sans"/>
                <a:ea typeface="DM Sans"/>
                <a:cs typeface="DM Sans"/>
                <a:sym typeface="DM Sans"/>
              </a:rPr>
              <a:t>  </a:t>
            </a:r>
            <a:r>
              <a:rPr lang="en-US" sz="1500" b="0" i="0" u="none" strike="noStrike" cap="none">
                <a:solidFill>
                  <a:schemeClr val="dk1"/>
                </a:solidFill>
                <a:latin typeface="DM Sans"/>
                <a:ea typeface="DM Sans"/>
                <a:cs typeface="DM Sans"/>
                <a:sym typeface="DM Sans"/>
              </a:rPr>
              <a:t>Body composition</a:t>
            </a:r>
            <a:endParaRPr sz="1500" b="0" i="0" u="none" strike="noStrike" cap="none">
              <a:solidFill>
                <a:schemeClr val="dk1"/>
              </a:solidFill>
              <a:latin typeface="DM Sans"/>
              <a:ea typeface="DM Sans"/>
              <a:cs typeface="DM Sans"/>
              <a:sym typeface="DM Sans"/>
            </a:endParaRPr>
          </a:p>
          <a:p>
            <a:pPr marL="0" marR="0" lvl="0" indent="0" algn="l" rtl="0">
              <a:lnSpc>
                <a:spcPct val="100000"/>
              </a:lnSpc>
              <a:spcBef>
                <a:spcPts val="0"/>
              </a:spcBef>
              <a:spcAft>
                <a:spcPts val="0"/>
              </a:spcAft>
              <a:buClr>
                <a:schemeClr val="dk1"/>
              </a:buClr>
              <a:buSzPts val="1100"/>
              <a:buFont typeface="Arial"/>
              <a:buNone/>
            </a:pPr>
            <a:r>
              <a:rPr lang="en-US" sz="1200" b="0" i="0" u="none" strike="noStrike" cap="none">
                <a:solidFill>
                  <a:srgbClr val="FF395F"/>
                </a:solidFill>
                <a:latin typeface="DM Sans"/>
                <a:ea typeface="DM Sans"/>
                <a:cs typeface="DM Sans"/>
                <a:sym typeface="DM Sans"/>
              </a:rPr>
              <a:t>    ●  </a:t>
            </a:r>
            <a:r>
              <a:rPr lang="en-US" sz="1500" b="0" i="0" u="none" strike="noStrike" cap="none">
                <a:solidFill>
                  <a:schemeClr val="dk1"/>
                </a:solidFill>
                <a:latin typeface="DM Sans"/>
                <a:ea typeface="DM Sans"/>
                <a:cs typeface="DM Sans"/>
                <a:sym typeface="DM Sans"/>
              </a:rPr>
              <a:t>Lean mass</a:t>
            </a:r>
            <a:endParaRPr sz="1500" b="0" i="0" u="none" strike="noStrike" cap="none">
              <a:solidFill>
                <a:schemeClr val="dk1"/>
              </a:solidFill>
              <a:latin typeface="DM Sans"/>
              <a:ea typeface="DM Sans"/>
              <a:cs typeface="DM Sans"/>
              <a:sym typeface="DM Sans"/>
            </a:endParaRPr>
          </a:p>
          <a:p>
            <a:pPr marL="0" marR="0" lvl="0" indent="0" algn="l" rtl="0">
              <a:lnSpc>
                <a:spcPct val="100000"/>
              </a:lnSpc>
              <a:spcBef>
                <a:spcPts val="0"/>
              </a:spcBef>
              <a:spcAft>
                <a:spcPts val="0"/>
              </a:spcAft>
              <a:buClr>
                <a:schemeClr val="dk1"/>
              </a:buClr>
              <a:buSzPts val="1100"/>
              <a:buFont typeface="Arial"/>
              <a:buNone/>
            </a:pPr>
            <a:r>
              <a:rPr lang="en-US" sz="1200" b="0" i="0" u="none" strike="noStrike" cap="none">
                <a:solidFill>
                  <a:srgbClr val="FF395F"/>
                </a:solidFill>
                <a:latin typeface="DM Sans"/>
                <a:ea typeface="DM Sans"/>
                <a:cs typeface="DM Sans"/>
                <a:sym typeface="DM Sans"/>
              </a:rPr>
              <a:t>    ●  </a:t>
            </a:r>
            <a:r>
              <a:rPr lang="en-US" sz="1500" b="0" i="0" u="none" strike="noStrike" cap="none">
                <a:solidFill>
                  <a:schemeClr val="dk1"/>
                </a:solidFill>
                <a:latin typeface="DM Sans"/>
                <a:ea typeface="DM Sans"/>
                <a:cs typeface="DM Sans"/>
                <a:sym typeface="DM Sans"/>
              </a:rPr>
              <a:t>Fat mass</a:t>
            </a:r>
            <a:endParaRPr sz="1500" b="0" i="0" u="none" strike="noStrike" cap="none">
              <a:solidFill>
                <a:schemeClr val="dk1"/>
              </a:solidFill>
              <a:latin typeface="DM Sans"/>
              <a:ea typeface="DM Sans"/>
              <a:cs typeface="DM Sans"/>
              <a:sym typeface="DM Sans"/>
            </a:endParaRPr>
          </a:p>
          <a:p>
            <a:pPr marL="0" marR="0" lvl="0" indent="0" algn="l" rtl="0">
              <a:lnSpc>
                <a:spcPct val="100000"/>
              </a:lnSpc>
              <a:spcBef>
                <a:spcPts val="0"/>
              </a:spcBef>
              <a:spcAft>
                <a:spcPts val="0"/>
              </a:spcAft>
              <a:buClr>
                <a:schemeClr val="dk1"/>
              </a:buClr>
              <a:buSzPts val="1100"/>
              <a:buFont typeface="Arial"/>
              <a:buNone/>
            </a:pPr>
            <a:r>
              <a:rPr lang="en-US" sz="1200" b="0" i="0" u="none" strike="noStrike" cap="none">
                <a:solidFill>
                  <a:srgbClr val="FF395F"/>
                </a:solidFill>
                <a:latin typeface="DM Sans"/>
                <a:ea typeface="DM Sans"/>
                <a:cs typeface="DM Sans"/>
                <a:sym typeface="DM Sans"/>
              </a:rPr>
              <a:t>    ●  </a:t>
            </a:r>
            <a:r>
              <a:rPr lang="en-US" sz="1500" b="0" i="0" u="none" strike="noStrike" cap="none">
                <a:solidFill>
                  <a:schemeClr val="dk1"/>
                </a:solidFill>
                <a:latin typeface="DM Sans"/>
                <a:ea typeface="DM Sans"/>
                <a:cs typeface="DM Sans"/>
                <a:sym typeface="DM Sans"/>
              </a:rPr>
              <a:t>Total weight</a:t>
            </a:r>
            <a:endParaRPr sz="1500" b="0" i="0" u="none" strike="noStrike" cap="none">
              <a:solidFill>
                <a:schemeClr val="dk1"/>
              </a:solidFill>
              <a:latin typeface="DM Sans"/>
              <a:ea typeface="DM Sans"/>
              <a:cs typeface="DM Sans"/>
              <a:sym typeface="DM Sans"/>
            </a:endParaRPr>
          </a:p>
          <a:p>
            <a:pPr marL="0" marR="0" lvl="0" indent="0" algn="l" rtl="0">
              <a:lnSpc>
                <a:spcPct val="100000"/>
              </a:lnSpc>
              <a:spcBef>
                <a:spcPts val="0"/>
              </a:spcBef>
              <a:spcAft>
                <a:spcPts val="0"/>
              </a:spcAft>
              <a:buClr>
                <a:schemeClr val="dk1"/>
              </a:buClr>
              <a:buSzPts val="1100"/>
              <a:buFont typeface="Arial"/>
              <a:buNone/>
            </a:pPr>
            <a:r>
              <a:rPr lang="en-US" sz="1200" b="0" i="0" u="none" strike="noStrike" cap="none">
                <a:solidFill>
                  <a:srgbClr val="FF395F"/>
                </a:solidFill>
                <a:latin typeface="DM Sans"/>
                <a:ea typeface="DM Sans"/>
                <a:cs typeface="DM Sans"/>
                <a:sym typeface="DM Sans"/>
              </a:rPr>
              <a:t>●</a:t>
            </a:r>
            <a:r>
              <a:rPr lang="en-US" sz="1200" b="0" i="0" u="none" strike="noStrike" cap="none">
                <a:solidFill>
                  <a:schemeClr val="dk1"/>
                </a:solidFill>
                <a:latin typeface="DM Sans"/>
                <a:ea typeface="DM Sans"/>
                <a:cs typeface="DM Sans"/>
                <a:sym typeface="DM Sans"/>
              </a:rPr>
              <a:t>  </a:t>
            </a:r>
            <a:r>
              <a:rPr lang="en-US" sz="1500" b="0" i="0" u="none" strike="noStrike" cap="none">
                <a:solidFill>
                  <a:schemeClr val="dk1"/>
                </a:solidFill>
                <a:latin typeface="DM Sans"/>
                <a:ea typeface="DM Sans"/>
                <a:cs typeface="DM Sans"/>
                <a:sym typeface="DM Sans"/>
              </a:rPr>
              <a:t>Height</a:t>
            </a:r>
            <a:endParaRPr sz="1500" b="0" i="0" u="none" strike="noStrike" cap="none">
              <a:solidFill>
                <a:schemeClr val="dk1"/>
              </a:solidFill>
              <a:latin typeface="DM Sans"/>
              <a:ea typeface="DM Sans"/>
              <a:cs typeface="DM Sans"/>
              <a:sym typeface="DM Sans"/>
            </a:endParaRPr>
          </a:p>
          <a:p>
            <a:pPr marL="0" marR="0" lvl="0" indent="0" algn="l" rtl="0">
              <a:lnSpc>
                <a:spcPct val="100000"/>
              </a:lnSpc>
              <a:spcBef>
                <a:spcPts val="0"/>
              </a:spcBef>
              <a:spcAft>
                <a:spcPts val="0"/>
              </a:spcAft>
              <a:buClr>
                <a:srgbClr val="FF395F"/>
              </a:buClr>
              <a:buSzPts val="1200"/>
              <a:buFont typeface="DM Sans"/>
              <a:buNone/>
            </a:pPr>
            <a:r>
              <a:rPr lang="en-US" sz="1200" b="0" i="0" u="none" strike="noStrike" cap="none">
                <a:solidFill>
                  <a:srgbClr val="FF395F"/>
                </a:solidFill>
                <a:latin typeface="DM Sans"/>
                <a:ea typeface="DM Sans"/>
                <a:cs typeface="DM Sans"/>
                <a:sym typeface="DM Sans"/>
              </a:rPr>
              <a:t>●</a:t>
            </a:r>
            <a:r>
              <a:rPr lang="en-US" sz="1200" b="0" i="0" u="none" strike="noStrike" cap="none">
                <a:solidFill>
                  <a:schemeClr val="dk1"/>
                </a:solidFill>
                <a:latin typeface="DM Sans"/>
                <a:ea typeface="DM Sans"/>
                <a:cs typeface="DM Sans"/>
                <a:sym typeface="DM Sans"/>
              </a:rPr>
              <a:t>  </a:t>
            </a:r>
            <a:r>
              <a:rPr lang="en-US" sz="1500" b="0" i="0" u="none" strike="noStrike" cap="none">
                <a:solidFill>
                  <a:schemeClr val="dk1"/>
                </a:solidFill>
                <a:latin typeface="DM Sans"/>
                <a:ea typeface="DM Sans"/>
                <a:cs typeface="DM Sans"/>
                <a:sym typeface="DM Sans"/>
              </a:rPr>
              <a:t>Growth velocity and PHV</a:t>
            </a:r>
            <a:endParaRPr sz="1500" b="0" i="0" u="none" strike="noStrike" cap="none">
              <a:solidFill>
                <a:schemeClr val="dk1"/>
              </a:solidFill>
              <a:latin typeface="DM Sans"/>
              <a:ea typeface="DM Sans"/>
              <a:cs typeface="DM Sans"/>
              <a:sym typeface="DM Sans"/>
            </a:endParaRPr>
          </a:p>
        </p:txBody>
      </p:sp>
      <p:sp>
        <p:nvSpPr>
          <p:cNvPr id="651" name="Google Shape;651;g3f59c54a1b0_1_517"/>
          <p:cNvSpPr/>
          <p:nvPr/>
        </p:nvSpPr>
        <p:spPr>
          <a:xfrm>
            <a:off x="4136750" y="1897700"/>
            <a:ext cx="2474700" cy="328200"/>
          </a:xfrm>
          <a:prstGeom prst="rect">
            <a:avLst/>
          </a:prstGeom>
          <a:noFill/>
          <a:ln>
            <a:noFill/>
          </a:ln>
        </p:spPr>
        <p:txBody>
          <a:bodyPr spcFirstLastPara="1" wrap="square" lIns="25400" tIns="25400" rIns="25400" bIns="25400" anchor="t" anchorCtr="0">
            <a:noAutofit/>
          </a:bodyPr>
          <a:lstStyle/>
          <a:p>
            <a:pPr marL="0" marR="0" lvl="0" indent="0" algn="l" rtl="0">
              <a:lnSpc>
                <a:spcPct val="100000"/>
              </a:lnSpc>
              <a:spcBef>
                <a:spcPts val="0"/>
              </a:spcBef>
              <a:spcAft>
                <a:spcPts val="0"/>
              </a:spcAft>
              <a:buClr>
                <a:srgbClr val="6E6E6E"/>
              </a:buClr>
              <a:buSzPts val="900"/>
              <a:buFont typeface="Barlow Semi Condensed"/>
              <a:buNone/>
            </a:pPr>
            <a:r>
              <a:rPr lang="en-US" sz="1900" b="1" i="0" u="none" strike="noStrike" cap="none">
                <a:solidFill>
                  <a:srgbClr val="111111"/>
                </a:solidFill>
                <a:highlight>
                  <a:srgbClr val="E9FF00"/>
                </a:highlight>
                <a:latin typeface="Barlow Semi Condensed"/>
                <a:ea typeface="Barlow Semi Condensed"/>
                <a:cs typeface="Barlow Semi Condensed"/>
                <a:sym typeface="Barlow Semi Condensed"/>
              </a:rPr>
              <a:t>PHYSICAL</a:t>
            </a:r>
            <a:endParaRPr sz="1900" b="1" i="0" u="none" strike="noStrike" cap="none">
              <a:solidFill>
                <a:srgbClr val="111111"/>
              </a:solidFill>
              <a:highlight>
                <a:srgbClr val="E9FF00"/>
              </a:highlight>
              <a:latin typeface="Barlow Semi Condensed"/>
              <a:ea typeface="Barlow Semi Condensed"/>
              <a:cs typeface="Barlow Semi Condensed"/>
              <a:sym typeface="Barlow Semi Condensed"/>
            </a:endParaRPr>
          </a:p>
        </p:txBody>
      </p:sp>
      <p:sp>
        <p:nvSpPr>
          <p:cNvPr id="652" name="Google Shape;652;g3f59c54a1b0_1_517"/>
          <p:cNvSpPr/>
          <p:nvPr/>
        </p:nvSpPr>
        <p:spPr>
          <a:xfrm>
            <a:off x="8481900" y="2372175"/>
            <a:ext cx="4014900" cy="4095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395F"/>
              </a:buClr>
              <a:buSzPts val="1200"/>
              <a:buFont typeface="DM Sans"/>
              <a:buNone/>
            </a:pPr>
            <a:r>
              <a:rPr lang="en-US" sz="1200" b="0" i="0" u="none" strike="noStrike" cap="none">
                <a:solidFill>
                  <a:srgbClr val="FF395F"/>
                </a:solidFill>
                <a:latin typeface="DM Sans"/>
                <a:ea typeface="DM Sans"/>
                <a:cs typeface="DM Sans"/>
                <a:sym typeface="DM Sans"/>
              </a:rPr>
              <a:t>●  </a:t>
            </a:r>
            <a:r>
              <a:rPr lang="en-US" sz="1500" b="0" i="0" u="none" strike="noStrike" cap="none">
                <a:solidFill>
                  <a:schemeClr val="dk1"/>
                </a:solidFill>
                <a:latin typeface="DM Sans"/>
                <a:ea typeface="DM Sans"/>
                <a:cs typeface="DM Sans"/>
                <a:sym typeface="DM Sans"/>
              </a:rPr>
              <a:t>Wellbeing index</a:t>
            </a:r>
            <a:endParaRPr sz="1500" b="0" i="0" u="none" strike="noStrike" cap="none">
              <a:solidFill>
                <a:schemeClr val="dk1"/>
              </a:solidFill>
              <a:latin typeface="DM Sans"/>
              <a:ea typeface="DM Sans"/>
              <a:cs typeface="DM Sans"/>
              <a:sym typeface="DM Sans"/>
            </a:endParaRPr>
          </a:p>
          <a:p>
            <a:pPr marL="0" marR="0" lvl="0" indent="0" algn="l" rtl="0">
              <a:lnSpc>
                <a:spcPct val="100000"/>
              </a:lnSpc>
              <a:spcBef>
                <a:spcPts val="0"/>
              </a:spcBef>
              <a:spcAft>
                <a:spcPts val="0"/>
              </a:spcAft>
              <a:buClr>
                <a:schemeClr val="dk1"/>
              </a:buClr>
              <a:buSzPts val="1100"/>
              <a:buFont typeface="Arial"/>
              <a:buNone/>
            </a:pPr>
            <a:r>
              <a:rPr lang="en-US" sz="1200" b="0" i="0" u="none" strike="noStrike" cap="none">
                <a:solidFill>
                  <a:srgbClr val="FF395F"/>
                </a:solidFill>
                <a:latin typeface="DM Sans"/>
                <a:ea typeface="DM Sans"/>
                <a:cs typeface="DM Sans"/>
                <a:sym typeface="DM Sans"/>
              </a:rPr>
              <a:t>    ●  </a:t>
            </a:r>
            <a:r>
              <a:rPr lang="en-US" sz="1500" b="0" i="0" u="none" strike="noStrike" cap="none">
                <a:solidFill>
                  <a:schemeClr val="dk1"/>
                </a:solidFill>
                <a:latin typeface="DM Sans"/>
                <a:ea typeface="DM Sans"/>
                <a:cs typeface="DM Sans"/>
                <a:sym typeface="DM Sans"/>
              </a:rPr>
              <a:t>Psychological</a:t>
            </a:r>
            <a:endParaRPr sz="1500" b="0" i="0" u="none" strike="noStrike" cap="none">
              <a:solidFill>
                <a:schemeClr val="dk1"/>
              </a:solidFill>
              <a:latin typeface="DM Sans"/>
              <a:ea typeface="DM Sans"/>
              <a:cs typeface="DM Sans"/>
              <a:sym typeface="DM Sans"/>
            </a:endParaRPr>
          </a:p>
          <a:p>
            <a:pPr marL="0" marR="0" lvl="0" indent="0" algn="l" rtl="0">
              <a:lnSpc>
                <a:spcPct val="100000"/>
              </a:lnSpc>
              <a:spcBef>
                <a:spcPts val="0"/>
              </a:spcBef>
              <a:spcAft>
                <a:spcPts val="0"/>
              </a:spcAft>
              <a:buClr>
                <a:schemeClr val="dk1"/>
              </a:buClr>
              <a:buSzPts val="1100"/>
              <a:buFont typeface="Arial"/>
              <a:buNone/>
            </a:pPr>
            <a:r>
              <a:rPr lang="en-US" sz="1200" b="0" i="0" u="none" strike="noStrike" cap="none">
                <a:solidFill>
                  <a:srgbClr val="FF395F"/>
                </a:solidFill>
                <a:latin typeface="DM Sans"/>
                <a:ea typeface="DM Sans"/>
                <a:cs typeface="DM Sans"/>
                <a:sym typeface="DM Sans"/>
              </a:rPr>
              <a:t>    ●  </a:t>
            </a:r>
            <a:r>
              <a:rPr lang="en-US" sz="1500" b="0" i="0" u="none" strike="noStrike" cap="none">
                <a:solidFill>
                  <a:schemeClr val="dk1"/>
                </a:solidFill>
                <a:latin typeface="DM Sans"/>
                <a:ea typeface="DM Sans"/>
                <a:cs typeface="DM Sans"/>
                <a:sym typeface="DM Sans"/>
              </a:rPr>
              <a:t>Family/school</a:t>
            </a:r>
            <a:endParaRPr sz="1500" b="0" i="0" u="none" strike="noStrike" cap="none">
              <a:solidFill>
                <a:schemeClr val="dk1"/>
              </a:solidFill>
              <a:latin typeface="DM Sans"/>
              <a:ea typeface="DM Sans"/>
              <a:cs typeface="DM Sans"/>
              <a:sym typeface="DM Sans"/>
            </a:endParaRPr>
          </a:p>
          <a:p>
            <a:pPr marL="0" marR="0" lvl="0" indent="0" algn="l" rtl="0">
              <a:lnSpc>
                <a:spcPct val="100000"/>
              </a:lnSpc>
              <a:spcBef>
                <a:spcPts val="0"/>
              </a:spcBef>
              <a:spcAft>
                <a:spcPts val="0"/>
              </a:spcAft>
              <a:buClr>
                <a:schemeClr val="dk1"/>
              </a:buClr>
              <a:buSzPts val="1100"/>
              <a:buFont typeface="Arial"/>
              <a:buNone/>
            </a:pPr>
            <a:r>
              <a:rPr lang="en-US" sz="1200" b="0" i="0" u="none" strike="noStrike" cap="none">
                <a:solidFill>
                  <a:srgbClr val="FF395F"/>
                </a:solidFill>
                <a:latin typeface="DM Sans"/>
                <a:ea typeface="DM Sans"/>
                <a:cs typeface="DM Sans"/>
                <a:sym typeface="DM Sans"/>
              </a:rPr>
              <a:t>    ●  </a:t>
            </a:r>
            <a:r>
              <a:rPr lang="en-US" sz="1500" b="0" i="0" u="none" strike="noStrike" cap="none">
                <a:solidFill>
                  <a:schemeClr val="dk1"/>
                </a:solidFill>
                <a:latin typeface="DM Sans"/>
                <a:ea typeface="DM Sans"/>
                <a:cs typeface="DM Sans"/>
                <a:sym typeface="DM Sans"/>
              </a:rPr>
              <a:t>Physiological</a:t>
            </a:r>
            <a:endParaRPr sz="1500" b="0" i="0" u="none" strike="noStrike" cap="none">
              <a:solidFill>
                <a:schemeClr val="dk1"/>
              </a:solidFill>
              <a:latin typeface="DM Sans"/>
              <a:ea typeface="DM Sans"/>
              <a:cs typeface="DM Sans"/>
              <a:sym typeface="DM Sans"/>
            </a:endParaRPr>
          </a:p>
          <a:p>
            <a:pPr marL="0" marR="0" lvl="0" indent="0" algn="l" rtl="0">
              <a:lnSpc>
                <a:spcPct val="100000"/>
              </a:lnSpc>
              <a:spcBef>
                <a:spcPts val="0"/>
              </a:spcBef>
              <a:spcAft>
                <a:spcPts val="0"/>
              </a:spcAft>
              <a:buClr>
                <a:schemeClr val="dk1"/>
              </a:buClr>
              <a:buSzPts val="1100"/>
              <a:buFont typeface="Arial"/>
              <a:buNone/>
            </a:pPr>
            <a:r>
              <a:rPr lang="en-US" sz="1200" b="0" i="0" u="none" strike="noStrike" cap="none">
                <a:solidFill>
                  <a:srgbClr val="FF395F"/>
                </a:solidFill>
                <a:latin typeface="DM Sans"/>
                <a:ea typeface="DM Sans"/>
                <a:cs typeface="DM Sans"/>
                <a:sym typeface="DM Sans"/>
              </a:rPr>
              <a:t>●  </a:t>
            </a:r>
            <a:r>
              <a:rPr lang="en-US" sz="1500" b="0" i="0" u="none" strike="noStrike" cap="none">
                <a:solidFill>
                  <a:schemeClr val="dk1"/>
                </a:solidFill>
                <a:latin typeface="DM Sans"/>
                <a:ea typeface="DM Sans"/>
                <a:cs typeface="DM Sans"/>
                <a:sym typeface="DM Sans"/>
              </a:rPr>
              <a:t>Commitment</a:t>
            </a:r>
            <a:endParaRPr sz="1500" b="0" i="0" u="none" strike="noStrike" cap="none">
              <a:solidFill>
                <a:schemeClr val="dk1"/>
              </a:solidFill>
              <a:latin typeface="DM Sans"/>
              <a:ea typeface="DM Sans"/>
              <a:cs typeface="DM Sans"/>
              <a:sym typeface="DM Sans"/>
            </a:endParaRPr>
          </a:p>
          <a:p>
            <a:pPr marL="0" marR="0" lvl="0" indent="0" algn="l" rtl="0">
              <a:lnSpc>
                <a:spcPct val="100000"/>
              </a:lnSpc>
              <a:spcBef>
                <a:spcPts val="0"/>
              </a:spcBef>
              <a:spcAft>
                <a:spcPts val="0"/>
              </a:spcAft>
              <a:buClr>
                <a:schemeClr val="dk1"/>
              </a:buClr>
              <a:buSzPts val="1100"/>
              <a:buFont typeface="Arial"/>
              <a:buNone/>
            </a:pPr>
            <a:r>
              <a:rPr lang="en-US" sz="1200" b="0" i="0" u="none" strike="noStrike" cap="none">
                <a:solidFill>
                  <a:srgbClr val="FF395F"/>
                </a:solidFill>
                <a:latin typeface="DM Sans"/>
                <a:ea typeface="DM Sans"/>
                <a:cs typeface="DM Sans"/>
                <a:sym typeface="DM Sans"/>
              </a:rPr>
              <a:t>●  </a:t>
            </a:r>
            <a:r>
              <a:rPr lang="en-US" sz="1500" b="0" i="0" u="none" strike="noStrike" cap="none">
                <a:solidFill>
                  <a:schemeClr val="dk1"/>
                </a:solidFill>
                <a:latin typeface="DM Sans"/>
                <a:ea typeface="DM Sans"/>
                <a:cs typeface="DM Sans"/>
                <a:sym typeface="DM Sans"/>
              </a:rPr>
              <a:t>Training-school conflict</a:t>
            </a:r>
            <a:endParaRPr sz="1500" b="0" i="0" u="none" strike="noStrike" cap="none">
              <a:solidFill>
                <a:schemeClr val="dk1"/>
              </a:solidFill>
              <a:latin typeface="DM Sans"/>
              <a:ea typeface="DM Sans"/>
              <a:cs typeface="DM Sans"/>
              <a:sym typeface="DM Sans"/>
            </a:endParaRPr>
          </a:p>
          <a:p>
            <a:pPr marL="0" marR="0" lvl="0" indent="0" algn="l" rtl="0">
              <a:lnSpc>
                <a:spcPct val="100000"/>
              </a:lnSpc>
              <a:spcBef>
                <a:spcPts val="0"/>
              </a:spcBef>
              <a:spcAft>
                <a:spcPts val="0"/>
              </a:spcAft>
              <a:buClr>
                <a:schemeClr val="dk1"/>
              </a:buClr>
              <a:buSzPts val="1100"/>
              <a:buFont typeface="Arial"/>
              <a:buNone/>
            </a:pPr>
            <a:r>
              <a:rPr lang="en-US" sz="1200" b="0" i="0" u="none" strike="noStrike" cap="none">
                <a:solidFill>
                  <a:srgbClr val="FF395F"/>
                </a:solidFill>
                <a:latin typeface="DM Sans"/>
                <a:ea typeface="DM Sans"/>
                <a:cs typeface="DM Sans"/>
                <a:sym typeface="DM Sans"/>
              </a:rPr>
              <a:t>●  </a:t>
            </a:r>
            <a:r>
              <a:rPr lang="en-US" sz="1500" b="0" i="0" u="none" strike="noStrike" cap="none">
                <a:solidFill>
                  <a:schemeClr val="dk1"/>
                </a:solidFill>
                <a:latin typeface="DM Sans"/>
                <a:ea typeface="DM Sans"/>
                <a:cs typeface="DM Sans"/>
                <a:sym typeface="DM Sans"/>
              </a:rPr>
              <a:t>Psychosocial radar</a:t>
            </a:r>
            <a:endParaRPr sz="1500" b="0" i="0" u="none" strike="noStrike" cap="none">
              <a:solidFill>
                <a:schemeClr val="dk1"/>
              </a:solidFill>
              <a:latin typeface="DM Sans"/>
              <a:ea typeface="DM Sans"/>
              <a:cs typeface="DM Sans"/>
              <a:sym typeface="DM Sans"/>
            </a:endParaRPr>
          </a:p>
          <a:p>
            <a:pPr marL="0" marR="0" lvl="0" indent="0" algn="l" rtl="0">
              <a:lnSpc>
                <a:spcPct val="100000"/>
              </a:lnSpc>
              <a:spcBef>
                <a:spcPts val="0"/>
              </a:spcBef>
              <a:spcAft>
                <a:spcPts val="0"/>
              </a:spcAft>
              <a:buClr>
                <a:schemeClr val="dk1"/>
              </a:buClr>
              <a:buSzPts val="1100"/>
              <a:buFont typeface="Arial"/>
              <a:buNone/>
            </a:pPr>
            <a:r>
              <a:rPr lang="en-US" sz="1200" b="0" i="0" u="none" strike="noStrike" cap="none">
                <a:solidFill>
                  <a:srgbClr val="FF395F"/>
                </a:solidFill>
                <a:latin typeface="DM Sans"/>
                <a:ea typeface="DM Sans"/>
                <a:cs typeface="DM Sans"/>
                <a:sym typeface="DM Sans"/>
              </a:rPr>
              <a:t>    ●  </a:t>
            </a:r>
            <a:r>
              <a:rPr lang="en-US" sz="1500" b="0" i="0" u="none" strike="noStrike" cap="none">
                <a:solidFill>
                  <a:schemeClr val="dk1"/>
                </a:solidFill>
                <a:latin typeface="DM Sans"/>
                <a:ea typeface="DM Sans"/>
                <a:cs typeface="DM Sans"/>
                <a:sym typeface="DM Sans"/>
              </a:rPr>
              <a:t>Motivation</a:t>
            </a:r>
            <a:endParaRPr sz="1500" b="0" i="0" u="none" strike="noStrike" cap="none">
              <a:solidFill>
                <a:schemeClr val="dk1"/>
              </a:solidFill>
              <a:latin typeface="DM Sans"/>
              <a:ea typeface="DM Sans"/>
              <a:cs typeface="DM Sans"/>
              <a:sym typeface="DM Sans"/>
            </a:endParaRPr>
          </a:p>
          <a:p>
            <a:pPr marL="0" marR="0" lvl="0" indent="0" algn="l" rtl="0">
              <a:lnSpc>
                <a:spcPct val="100000"/>
              </a:lnSpc>
              <a:spcBef>
                <a:spcPts val="0"/>
              </a:spcBef>
              <a:spcAft>
                <a:spcPts val="0"/>
              </a:spcAft>
              <a:buClr>
                <a:schemeClr val="dk1"/>
              </a:buClr>
              <a:buSzPts val="1100"/>
              <a:buFont typeface="Arial"/>
              <a:buNone/>
            </a:pPr>
            <a:r>
              <a:rPr lang="en-US" sz="1200" b="0" i="0" u="none" strike="noStrike" cap="none">
                <a:solidFill>
                  <a:srgbClr val="FF395F"/>
                </a:solidFill>
                <a:latin typeface="DM Sans"/>
                <a:ea typeface="DM Sans"/>
                <a:cs typeface="DM Sans"/>
                <a:sym typeface="DM Sans"/>
              </a:rPr>
              <a:t>    ●  </a:t>
            </a:r>
            <a:r>
              <a:rPr lang="en-US" sz="1500" b="0" i="0" u="none" strike="noStrike" cap="none">
                <a:solidFill>
                  <a:schemeClr val="dk1"/>
                </a:solidFill>
                <a:latin typeface="DM Sans"/>
                <a:ea typeface="DM Sans"/>
                <a:cs typeface="DM Sans"/>
                <a:sym typeface="DM Sans"/>
              </a:rPr>
              <a:t>Confidence</a:t>
            </a:r>
            <a:endParaRPr sz="1500" b="0" i="0" u="none" strike="noStrike" cap="none">
              <a:solidFill>
                <a:schemeClr val="dk1"/>
              </a:solidFill>
              <a:latin typeface="DM Sans"/>
              <a:ea typeface="DM Sans"/>
              <a:cs typeface="DM Sans"/>
              <a:sym typeface="DM Sans"/>
            </a:endParaRPr>
          </a:p>
          <a:p>
            <a:pPr marL="0" marR="0" lvl="0" indent="0" algn="l" rtl="0">
              <a:lnSpc>
                <a:spcPct val="100000"/>
              </a:lnSpc>
              <a:spcBef>
                <a:spcPts val="0"/>
              </a:spcBef>
              <a:spcAft>
                <a:spcPts val="0"/>
              </a:spcAft>
              <a:buClr>
                <a:schemeClr val="dk1"/>
              </a:buClr>
              <a:buSzPts val="1100"/>
              <a:buFont typeface="Arial"/>
              <a:buNone/>
            </a:pPr>
            <a:r>
              <a:rPr lang="en-US" sz="1200" b="0" i="0" u="none" strike="noStrike" cap="none">
                <a:solidFill>
                  <a:srgbClr val="FF395F"/>
                </a:solidFill>
                <a:latin typeface="DM Sans"/>
                <a:ea typeface="DM Sans"/>
                <a:cs typeface="DM Sans"/>
                <a:sym typeface="DM Sans"/>
              </a:rPr>
              <a:t>    ●  </a:t>
            </a:r>
            <a:r>
              <a:rPr lang="en-US" sz="1500" b="0" i="0" u="none" strike="noStrike" cap="none">
                <a:solidFill>
                  <a:schemeClr val="dk1"/>
                </a:solidFill>
                <a:latin typeface="DM Sans"/>
                <a:ea typeface="DM Sans"/>
                <a:cs typeface="DM Sans"/>
                <a:sym typeface="DM Sans"/>
              </a:rPr>
              <a:t>Resilience</a:t>
            </a:r>
            <a:endParaRPr sz="1500" b="0" i="0" u="none" strike="noStrike" cap="none">
              <a:solidFill>
                <a:schemeClr val="dk1"/>
              </a:solidFill>
              <a:latin typeface="DM Sans"/>
              <a:ea typeface="DM Sans"/>
              <a:cs typeface="DM Sans"/>
              <a:sym typeface="DM Sans"/>
            </a:endParaRPr>
          </a:p>
          <a:p>
            <a:pPr marL="0" marR="0" lvl="0" indent="0" algn="l" rtl="0">
              <a:lnSpc>
                <a:spcPct val="100000"/>
              </a:lnSpc>
              <a:spcBef>
                <a:spcPts val="0"/>
              </a:spcBef>
              <a:spcAft>
                <a:spcPts val="0"/>
              </a:spcAft>
              <a:buClr>
                <a:schemeClr val="dk1"/>
              </a:buClr>
              <a:buSzPts val="1100"/>
              <a:buFont typeface="Arial"/>
              <a:buNone/>
            </a:pPr>
            <a:r>
              <a:rPr lang="en-US" sz="1200" b="0" i="0" u="none" strike="noStrike" cap="none">
                <a:solidFill>
                  <a:srgbClr val="FF395F"/>
                </a:solidFill>
                <a:latin typeface="DM Sans"/>
                <a:ea typeface="DM Sans"/>
                <a:cs typeface="DM Sans"/>
                <a:sym typeface="DM Sans"/>
              </a:rPr>
              <a:t>    ●  </a:t>
            </a:r>
            <a:r>
              <a:rPr lang="en-US" sz="1500" b="0" i="0" u="none" strike="noStrike" cap="none">
                <a:solidFill>
                  <a:schemeClr val="dk1"/>
                </a:solidFill>
                <a:latin typeface="DM Sans"/>
                <a:ea typeface="DM Sans"/>
                <a:cs typeface="DM Sans"/>
                <a:sym typeface="DM Sans"/>
              </a:rPr>
              <a:t>Stress management</a:t>
            </a:r>
            <a:endParaRPr sz="1500" b="0" i="0" u="none" strike="noStrike" cap="none">
              <a:solidFill>
                <a:schemeClr val="dk1"/>
              </a:solidFill>
              <a:latin typeface="DM Sans"/>
              <a:ea typeface="DM Sans"/>
              <a:cs typeface="DM Sans"/>
              <a:sym typeface="DM Sans"/>
            </a:endParaRPr>
          </a:p>
          <a:p>
            <a:pPr marL="0" marR="0" lvl="0" indent="0" algn="l" rtl="0">
              <a:lnSpc>
                <a:spcPct val="100000"/>
              </a:lnSpc>
              <a:spcBef>
                <a:spcPts val="0"/>
              </a:spcBef>
              <a:spcAft>
                <a:spcPts val="0"/>
              </a:spcAft>
              <a:buClr>
                <a:schemeClr val="dk1"/>
              </a:buClr>
              <a:buSzPts val="1100"/>
              <a:buFont typeface="Arial"/>
              <a:buNone/>
            </a:pPr>
            <a:r>
              <a:rPr lang="en-US" sz="1200" b="0" i="0" u="none" strike="noStrike" cap="none">
                <a:solidFill>
                  <a:srgbClr val="FF395F"/>
                </a:solidFill>
                <a:latin typeface="DM Sans"/>
                <a:ea typeface="DM Sans"/>
                <a:cs typeface="DM Sans"/>
                <a:sym typeface="DM Sans"/>
              </a:rPr>
              <a:t>    ●  </a:t>
            </a:r>
            <a:r>
              <a:rPr lang="en-US" sz="1500" b="0" i="0" u="none" strike="noStrike" cap="none">
                <a:solidFill>
                  <a:schemeClr val="dk1"/>
                </a:solidFill>
                <a:latin typeface="DM Sans"/>
                <a:ea typeface="DM Sans"/>
                <a:cs typeface="DM Sans"/>
                <a:sym typeface="DM Sans"/>
              </a:rPr>
              <a:t>Family support</a:t>
            </a:r>
            <a:endParaRPr sz="1500" b="0" i="0" u="none" strike="noStrike" cap="none">
              <a:solidFill>
                <a:schemeClr val="dk1"/>
              </a:solidFill>
              <a:latin typeface="DM Sans"/>
              <a:ea typeface="DM Sans"/>
              <a:cs typeface="DM Sans"/>
              <a:sym typeface="DM Sans"/>
            </a:endParaRPr>
          </a:p>
          <a:p>
            <a:pPr marL="0" marR="0" lvl="0" indent="0" algn="l" rtl="0">
              <a:lnSpc>
                <a:spcPct val="100000"/>
              </a:lnSpc>
              <a:spcBef>
                <a:spcPts val="0"/>
              </a:spcBef>
              <a:spcAft>
                <a:spcPts val="0"/>
              </a:spcAft>
              <a:buClr>
                <a:schemeClr val="dk1"/>
              </a:buClr>
              <a:buSzPts val="1100"/>
              <a:buFont typeface="Arial"/>
              <a:buNone/>
            </a:pPr>
            <a:r>
              <a:rPr lang="en-US" sz="1200" b="0" i="0" u="none" strike="noStrike" cap="none">
                <a:solidFill>
                  <a:srgbClr val="FF395F"/>
                </a:solidFill>
                <a:latin typeface="DM Sans"/>
                <a:ea typeface="DM Sans"/>
                <a:cs typeface="DM Sans"/>
                <a:sym typeface="DM Sans"/>
              </a:rPr>
              <a:t>    ●  </a:t>
            </a:r>
            <a:r>
              <a:rPr lang="en-US" sz="1500" b="0" i="0" u="none" strike="noStrike" cap="none">
                <a:solidFill>
                  <a:schemeClr val="dk1"/>
                </a:solidFill>
                <a:latin typeface="DM Sans"/>
                <a:ea typeface="DM Sans"/>
                <a:cs typeface="DM Sans"/>
                <a:sym typeface="DM Sans"/>
              </a:rPr>
              <a:t>Nutrition</a:t>
            </a:r>
            <a:endParaRPr sz="1500" b="0" i="0" u="none" strike="noStrike" cap="none">
              <a:solidFill>
                <a:schemeClr val="dk1"/>
              </a:solidFill>
              <a:latin typeface="DM Sans"/>
              <a:ea typeface="DM Sans"/>
              <a:cs typeface="DM Sans"/>
              <a:sym typeface="DM Sans"/>
            </a:endParaRPr>
          </a:p>
          <a:p>
            <a:pPr marL="0" marR="0" lvl="0" indent="0" algn="l" rtl="0">
              <a:lnSpc>
                <a:spcPct val="100000"/>
              </a:lnSpc>
              <a:spcBef>
                <a:spcPts val="0"/>
              </a:spcBef>
              <a:spcAft>
                <a:spcPts val="0"/>
              </a:spcAft>
              <a:buClr>
                <a:schemeClr val="dk1"/>
              </a:buClr>
              <a:buSzPts val="1100"/>
              <a:buFont typeface="Arial"/>
              <a:buNone/>
            </a:pPr>
            <a:r>
              <a:rPr lang="en-US" sz="1200" b="0" i="0" u="none" strike="noStrike" cap="none">
                <a:solidFill>
                  <a:srgbClr val="FF395F"/>
                </a:solidFill>
                <a:latin typeface="DM Sans"/>
                <a:ea typeface="DM Sans"/>
                <a:cs typeface="DM Sans"/>
                <a:sym typeface="DM Sans"/>
              </a:rPr>
              <a:t>    ●  </a:t>
            </a:r>
            <a:r>
              <a:rPr lang="en-US" sz="1500" b="0" i="0" u="none" strike="noStrike" cap="none">
                <a:solidFill>
                  <a:schemeClr val="dk1"/>
                </a:solidFill>
                <a:latin typeface="DM Sans"/>
                <a:ea typeface="DM Sans"/>
                <a:cs typeface="DM Sans"/>
                <a:sym typeface="DM Sans"/>
              </a:rPr>
              <a:t>Academic performance</a:t>
            </a:r>
            <a:endParaRPr sz="1500" b="0" i="0" u="none" strike="noStrike" cap="none">
              <a:solidFill>
                <a:schemeClr val="dk1"/>
              </a:solidFill>
              <a:latin typeface="DM Sans"/>
              <a:ea typeface="DM Sans"/>
              <a:cs typeface="DM Sans"/>
              <a:sym typeface="DM Sans"/>
            </a:endParaRPr>
          </a:p>
          <a:p>
            <a:pPr marL="0" marR="0" lvl="0" indent="0" algn="l" rtl="0">
              <a:lnSpc>
                <a:spcPct val="100000"/>
              </a:lnSpc>
              <a:spcBef>
                <a:spcPts val="0"/>
              </a:spcBef>
              <a:spcAft>
                <a:spcPts val="0"/>
              </a:spcAft>
              <a:buClr>
                <a:schemeClr val="dk1"/>
              </a:buClr>
              <a:buSzPts val="1100"/>
              <a:buFont typeface="Arial"/>
              <a:buNone/>
            </a:pPr>
            <a:r>
              <a:rPr lang="en-US" sz="1200" b="0" i="0" u="none" strike="noStrike" cap="none">
                <a:solidFill>
                  <a:srgbClr val="FF395F"/>
                </a:solidFill>
                <a:latin typeface="DM Sans"/>
                <a:ea typeface="DM Sans"/>
                <a:cs typeface="DM Sans"/>
                <a:sym typeface="DM Sans"/>
              </a:rPr>
              <a:t>●  </a:t>
            </a:r>
            <a:r>
              <a:rPr lang="en-US" sz="1500" b="0" i="0" u="none" strike="noStrike" cap="none">
                <a:solidFill>
                  <a:schemeClr val="dk1"/>
                </a:solidFill>
                <a:latin typeface="DM Sans"/>
                <a:ea typeface="DM Sans"/>
                <a:cs typeface="DM Sans"/>
                <a:sym typeface="DM Sans"/>
              </a:rPr>
              <a:t>Physiological readiness</a:t>
            </a:r>
            <a:endParaRPr sz="1500" b="0" i="0" u="none" strike="noStrike" cap="none">
              <a:solidFill>
                <a:schemeClr val="dk1"/>
              </a:solidFill>
              <a:latin typeface="DM Sans"/>
              <a:ea typeface="DM Sans"/>
              <a:cs typeface="DM Sans"/>
              <a:sym typeface="DM Sans"/>
            </a:endParaRPr>
          </a:p>
          <a:p>
            <a:pPr marL="0" marR="0" lvl="0" indent="0" algn="l" rtl="0">
              <a:lnSpc>
                <a:spcPct val="100000"/>
              </a:lnSpc>
              <a:spcBef>
                <a:spcPts val="0"/>
              </a:spcBef>
              <a:spcAft>
                <a:spcPts val="0"/>
              </a:spcAft>
              <a:buClr>
                <a:schemeClr val="dk1"/>
              </a:buClr>
              <a:buSzPts val="1100"/>
              <a:buFont typeface="Arial"/>
              <a:buNone/>
            </a:pPr>
            <a:r>
              <a:rPr lang="en-US" sz="1200" b="0" i="0" u="none" strike="noStrike" cap="none">
                <a:solidFill>
                  <a:srgbClr val="FF395F"/>
                </a:solidFill>
                <a:latin typeface="DM Sans"/>
                <a:ea typeface="DM Sans"/>
                <a:cs typeface="DM Sans"/>
                <a:sym typeface="DM Sans"/>
              </a:rPr>
              <a:t>●  </a:t>
            </a:r>
            <a:r>
              <a:rPr lang="en-US" sz="1500" b="0" i="0" u="none" strike="noStrike" cap="none">
                <a:solidFill>
                  <a:schemeClr val="dk1"/>
                </a:solidFill>
                <a:latin typeface="DM Sans"/>
                <a:ea typeface="DM Sans"/>
                <a:cs typeface="DM Sans"/>
                <a:sym typeface="DM Sans"/>
              </a:rPr>
              <a:t>Sleep</a:t>
            </a:r>
            <a:endParaRPr sz="1500" b="0" i="0" u="none" strike="noStrike" cap="none">
              <a:solidFill>
                <a:schemeClr val="dk1"/>
              </a:solidFill>
              <a:latin typeface="DM Sans"/>
              <a:ea typeface="DM Sans"/>
              <a:cs typeface="DM Sans"/>
              <a:sym typeface="DM Sans"/>
            </a:endParaRPr>
          </a:p>
          <a:p>
            <a:pPr marL="0" marR="0" lvl="0" indent="0" algn="l" rtl="0">
              <a:lnSpc>
                <a:spcPct val="100000"/>
              </a:lnSpc>
              <a:spcBef>
                <a:spcPts val="0"/>
              </a:spcBef>
              <a:spcAft>
                <a:spcPts val="0"/>
              </a:spcAft>
              <a:buClr>
                <a:schemeClr val="dk1"/>
              </a:buClr>
              <a:buSzPts val="1100"/>
              <a:buFont typeface="Arial"/>
              <a:buNone/>
            </a:pPr>
            <a:r>
              <a:rPr lang="en-US" sz="1200" b="0" i="0" u="none" strike="noStrike" cap="none">
                <a:solidFill>
                  <a:srgbClr val="FF395F"/>
                </a:solidFill>
                <a:latin typeface="DM Sans"/>
                <a:ea typeface="DM Sans"/>
                <a:cs typeface="DM Sans"/>
                <a:sym typeface="DM Sans"/>
              </a:rPr>
              <a:t>●  </a:t>
            </a:r>
            <a:r>
              <a:rPr lang="en-US" sz="1500" b="0" i="0" u="none" strike="noStrike" cap="none">
                <a:solidFill>
                  <a:schemeClr val="dk1"/>
                </a:solidFill>
                <a:latin typeface="DM Sans"/>
                <a:ea typeface="DM Sans"/>
                <a:cs typeface="DM Sans"/>
                <a:sym typeface="DM Sans"/>
              </a:rPr>
              <a:t>Fatigue</a:t>
            </a:r>
            <a:endParaRPr sz="1500" b="0" i="0" u="none" strike="noStrike" cap="none">
              <a:solidFill>
                <a:schemeClr val="dk1"/>
              </a:solidFill>
              <a:latin typeface="DM Sans"/>
              <a:ea typeface="DM Sans"/>
              <a:cs typeface="DM Sans"/>
              <a:sym typeface="DM Sans"/>
            </a:endParaRPr>
          </a:p>
          <a:p>
            <a:pPr marL="0" marR="0" lvl="0" indent="0" algn="l" rtl="0">
              <a:lnSpc>
                <a:spcPct val="100000"/>
              </a:lnSpc>
              <a:spcBef>
                <a:spcPts val="0"/>
              </a:spcBef>
              <a:spcAft>
                <a:spcPts val="0"/>
              </a:spcAft>
              <a:buClr>
                <a:srgbClr val="FF395F"/>
              </a:buClr>
              <a:buSzPts val="1200"/>
              <a:buFont typeface="DM Sans"/>
              <a:buNone/>
            </a:pPr>
            <a:r>
              <a:rPr lang="en-US" sz="1200" b="0" i="0" u="none" strike="noStrike" cap="none">
                <a:solidFill>
                  <a:srgbClr val="FF395F"/>
                </a:solidFill>
                <a:latin typeface="DM Sans"/>
                <a:ea typeface="DM Sans"/>
                <a:cs typeface="DM Sans"/>
                <a:sym typeface="DM Sans"/>
              </a:rPr>
              <a:t>●  </a:t>
            </a:r>
            <a:r>
              <a:rPr lang="en-US" sz="1500" b="0" i="0" u="none" strike="noStrike" cap="none">
                <a:solidFill>
                  <a:schemeClr val="dk1"/>
                </a:solidFill>
                <a:latin typeface="DM Sans"/>
                <a:ea typeface="DM Sans"/>
                <a:cs typeface="DM Sans"/>
                <a:sym typeface="DM Sans"/>
              </a:rPr>
              <a:t>HRV</a:t>
            </a:r>
            <a:endParaRPr sz="1500" b="0" i="0" u="none" strike="noStrike" cap="none">
              <a:solidFill>
                <a:schemeClr val="dk1"/>
              </a:solidFill>
              <a:latin typeface="DM Sans"/>
              <a:ea typeface="DM Sans"/>
              <a:cs typeface="DM Sans"/>
              <a:sym typeface="DM Sans"/>
            </a:endParaRPr>
          </a:p>
          <a:p>
            <a:pPr marL="0" marR="0" lvl="0" indent="0" algn="l" rtl="0">
              <a:lnSpc>
                <a:spcPct val="100000"/>
              </a:lnSpc>
              <a:spcBef>
                <a:spcPts val="0"/>
              </a:spcBef>
              <a:spcAft>
                <a:spcPts val="0"/>
              </a:spcAft>
              <a:buClr>
                <a:schemeClr val="dk1"/>
              </a:buClr>
              <a:buSzPts val="1500"/>
              <a:buFont typeface="Arial"/>
              <a:buNone/>
            </a:pPr>
            <a:endParaRPr sz="1500" b="0" i="0" u="none" strike="noStrike" cap="none">
              <a:solidFill>
                <a:schemeClr val="lt1"/>
              </a:solidFill>
              <a:latin typeface="DM Sans"/>
              <a:ea typeface="DM Sans"/>
              <a:cs typeface="DM Sans"/>
              <a:sym typeface="DM Sans"/>
            </a:endParaRPr>
          </a:p>
        </p:txBody>
      </p:sp>
      <p:sp>
        <p:nvSpPr>
          <p:cNvPr id="653" name="Google Shape;653;g3f59c54a1b0_1_517"/>
          <p:cNvSpPr/>
          <p:nvPr/>
        </p:nvSpPr>
        <p:spPr>
          <a:xfrm>
            <a:off x="8405700" y="1897700"/>
            <a:ext cx="2474700" cy="328200"/>
          </a:xfrm>
          <a:prstGeom prst="rect">
            <a:avLst/>
          </a:prstGeom>
          <a:noFill/>
          <a:ln>
            <a:noFill/>
          </a:ln>
        </p:spPr>
        <p:txBody>
          <a:bodyPr spcFirstLastPara="1" wrap="square" lIns="25400" tIns="25400" rIns="25400" bIns="25400" anchor="t" anchorCtr="0">
            <a:noAutofit/>
          </a:bodyPr>
          <a:lstStyle/>
          <a:p>
            <a:pPr marL="0" marR="0" lvl="0" indent="0" algn="l" rtl="0">
              <a:lnSpc>
                <a:spcPct val="100000"/>
              </a:lnSpc>
              <a:spcBef>
                <a:spcPts val="0"/>
              </a:spcBef>
              <a:spcAft>
                <a:spcPts val="0"/>
              </a:spcAft>
              <a:buClr>
                <a:srgbClr val="6E6E6E"/>
              </a:buClr>
              <a:buSzPts val="900"/>
              <a:buFont typeface="Barlow Semi Condensed"/>
              <a:buNone/>
            </a:pPr>
            <a:r>
              <a:rPr lang="en-US" sz="1900" b="1" i="0" u="none" strike="noStrike" cap="none">
                <a:solidFill>
                  <a:srgbClr val="111111"/>
                </a:solidFill>
                <a:highlight>
                  <a:srgbClr val="E9FF00"/>
                </a:highlight>
                <a:latin typeface="Barlow Semi Condensed"/>
                <a:ea typeface="Barlow Semi Condensed"/>
                <a:cs typeface="Barlow Semi Condensed"/>
                <a:sym typeface="Barlow Semi Condensed"/>
              </a:rPr>
              <a:t>WELL-BEING</a:t>
            </a:r>
            <a:endParaRPr sz="1900" b="1" i="0" u="none" strike="noStrike" cap="none">
              <a:solidFill>
                <a:srgbClr val="111111"/>
              </a:solidFill>
              <a:highlight>
                <a:srgbClr val="E9FF00"/>
              </a:highlight>
              <a:latin typeface="Barlow Semi Condensed"/>
              <a:ea typeface="Barlow Semi Condensed"/>
              <a:cs typeface="Barlow Semi Condensed"/>
              <a:sym typeface="Barlow Semi Condensed"/>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57"/>
        <p:cNvGrpSpPr/>
        <p:nvPr/>
      </p:nvGrpSpPr>
      <p:grpSpPr>
        <a:xfrm>
          <a:off x="0" y="0"/>
          <a:ext cx="0" cy="0"/>
          <a:chOff x="0" y="0"/>
          <a:chExt cx="0" cy="0"/>
        </a:xfrm>
      </p:grpSpPr>
      <p:pic>
        <p:nvPicPr>
          <p:cNvPr id="2" name="Graphic 1">
            <a:extLst>
              <a:ext uri="{FF2B5EF4-FFF2-40B4-BE49-F238E27FC236}">
                <a16:creationId xmlns:a16="http://schemas.microsoft.com/office/drawing/2014/main" id="{165FDA4E-31D8-9A34-E60D-F69D066DED4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275" y="0"/>
            <a:ext cx="1393658" cy="6858000"/>
          </a:xfrm>
          <a:prstGeom prst="rect">
            <a:avLst/>
          </a:prstGeom>
        </p:spPr>
      </p:pic>
      <p:grpSp>
        <p:nvGrpSpPr>
          <p:cNvPr id="3" name="Group 2">
            <a:extLst>
              <a:ext uri="{FF2B5EF4-FFF2-40B4-BE49-F238E27FC236}">
                <a16:creationId xmlns:a16="http://schemas.microsoft.com/office/drawing/2014/main" id="{0F5A30F7-F98A-6B7B-4D45-12FDEB91D2AF}"/>
              </a:ext>
            </a:extLst>
          </p:cNvPr>
          <p:cNvGrpSpPr/>
          <p:nvPr/>
        </p:nvGrpSpPr>
        <p:grpSpPr>
          <a:xfrm>
            <a:off x="336099" y="250031"/>
            <a:ext cx="694982" cy="516732"/>
            <a:chOff x="336099" y="250031"/>
            <a:chExt cx="694982" cy="516732"/>
          </a:xfrm>
        </p:grpSpPr>
        <p:sp>
          <p:nvSpPr>
            <p:cNvPr id="4" name="Rectangle 3">
              <a:extLst>
                <a:ext uri="{FF2B5EF4-FFF2-40B4-BE49-F238E27FC236}">
                  <a16:creationId xmlns:a16="http://schemas.microsoft.com/office/drawing/2014/main" id="{A794D6BF-7A44-D721-E9D0-1008D0F7F576}"/>
                </a:ext>
              </a:extLst>
            </p:cNvPr>
            <p:cNvSpPr/>
            <p:nvPr/>
          </p:nvSpPr>
          <p:spPr>
            <a:xfrm>
              <a:off x="336099" y="250031"/>
              <a:ext cx="694982" cy="516732"/>
            </a:xfrm>
            <a:prstGeom prst="rect">
              <a:avLst/>
            </a:prstGeom>
            <a:solidFill>
              <a:srgbClr val="222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5" name="Picture 4">
              <a:extLst>
                <a:ext uri="{FF2B5EF4-FFF2-40B4-BE49-F238E27FC236}">
                  <a16:creationId xmlns:a16="http://schemas.microsoft.com/office/drawing/2014/main" id="{85061E0A-B2CD-A90E-B9BC-55C4355000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0" y="328612"/>
              <a:ext cx="605180" cy="328613"/>
            </a:xfrm>
            <a:prstGeom prst="rect">
              <a:avLst/>
            </a:prstGeom>
          </p:spPr>
        </p:pic>
      </p:grpSp>
      <p:grpSp>
        <p:nvGrpSpPr>
          <p:cNvPr id="6" name="Group 5">
            <a:extLst>
              <a:ext uri="{FF2B5EF4-FFF2-40B4-BE49-F238E27FC236}">
                <a16:creationId xmlns:a16="http://schemas.microsoft.com/office/drawing/2014/main" id="{23861364-9146-7BF8-9F4C-D7532478A474}"/>
              </a:ext>
            </a:extLst>
          </p:cNvPr>
          <p:cNvGrpSpPr/>
          <p:nvPr/>
        </p:nvGrpSpPr>
        <p:grpSpPr>
          <a:xfrm>
            <a:off x="1364905" y="0"/>
            <a:ext cx="10902747" cy="13389606"/>
            <a:chOff x="1395932" y="0"/>
            <a:chExt cx="10902747" cy="13389606"/>
          </a:xfrm>
        </p:grpSpPr>
        <p:pic>
          <p:nvPicPr>
            <p:cNvPr id="7" name="Graphic 6">
              <a:extLst>
                <a:ext uri="{FF2B5EF4-FFF2-40B4-BE49-F238E27FC236}">
                  <a16:creationId xmlns:a16="http://schemas.microsoft.com/office/drawing/2014/main" id="{15D66D5A-F21E-9AFC-5A81-9A5D2B46808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395932" y="0"/>
              <a:ext cx="10902747" cy="13389606"/>
            </a:xfrm>
            <a:prstGeom prst="rect">
              <a:avLst/>
            </a:prstGeom>
          </p:spPr>
        </p:pic>
        <p:grpSp>
          <p:nvGrpSpPr>
            <p:cNvPr id="8" name="Group 7">
              <a:extLst>
                <a:ext uri="{FF2B5EF4-FFF2-40B4-BE49-F238E27FC236}">
                  <a16:creationId xmlns:a16="http://schemas.microsoft.com/office/drawing/2014/main" id="{CC43C726-1BA7-30BE-4B93-565A39E1C976}"/>
                </a:ext>
              </a:extLst>
            </p:cNvPr>
            <p:cNvGrpSpPr/>
            <p:nvPr/>
          </p:nvGrpSpPr>
          <p:grpSpPr>
            <a:xfrm>
              <a:off x="11783302" y="12841323"/>
              <a:ext cx="319773" cy="212420"/>
              <a:chOff x="11700778" y="6494967"/>
              <a:chExt cx="319773" cy="212420"/>
            </a:xfrm>
          </p:grpSpPr>
          <p:pic>
            <p:nvPicPr>
              <p:cNvPr id="9" name="Picture 8">
                <a:extLst>
                  <a:ext uri="{FF2B5EF4-FFF2-40B4-BE49-F238E27FC236}">
                    <a16:creationId xmlns:a16="http://schemas.microsoft.com/office/drawing/2014/main" id="{18DB89AF-70AA-757F-16DA-55A327FF607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812696" y="6494967"/>
                <a:ext cx="207855" cy="208539"/>
              </a:xfrm>
              <a:prstGeom prst="rect">
                <a:avLst/>
              </a:prstGeom>
            </p:spPr>
          </p:pic>
          <p:pic>
            <p:nvPicPr>
              <p:cNvPr id="10" name="Picture 9">
                <a:extLst>
                  <a:ext uri="{FF2B5EF4-FFF2-40B4-BE49-F238E27FC236}">
                    <a16:creationId xmlns:a16="http://schemas.microsoft.com/office/drawing/2014/main" id="{ABBEA79E-F9B5-D42E-5DC3-0E4BF17B9EA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700778" y="6494967"/>
                <a:ext cx="211724" cy="212420"/>
              </a:xfrm>
              <a:prstGeom prst="rect">
                <a:avLst/>
              </a:prstGeom>
            </p:spPr>
          </p:pic>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1000"/>
                                  </p:stCondLst>
                                  <p:childTnLst>
                                    <p:animMotion origin="layout" path="M -4.16667E-7 2.59259E-6 L -4.16667E-7 -0.94722 " pathEditMode="relative" rAng="0" ptsTypes="AA">
                                      <p:cBhvr>
                                        <p:cTn id="6" dur="2000" fill="hold"/>
                                        <p:tgtEl>
                                          <p:spTgt spid="6"/>
                                        </p:tgtEl>
                                        <p:attrNameLst>
                                          <p:attrName>ppt_x</p:attrName>
                                          <p:attrName>ppt_y</p:attrName>
                                        </p:attrNameLst>
                                      </p:cBhvr>
                                      <p:rCtr x="0" y="-4736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670"/>
        <p:cNvGrpSpPr/>
        <p:nvPr/>
      </p:nvGrpSpPr>
      <p:grpSpPr>
        <a:xfrm>
          <a:off x="0" y="0"/>
          <a:ext cx="0" cy="0"/>
          <a:chOff x="0" y="0"/>
          <a:chExt cx="0" cy="0"/>
        </a:xfrm>
      </p:grpSpPr>
      <p:pic>
        <p:nvPicPr>
          <p:cNvPr id="2" name="Graphic 1">
            <a:extLst>
              <a:ext uri="{FF2B5EF4-FFF2-40B4-BE49-F238E27FC236}">
                <a16:creationId xmlns:a16="http://schemas.microsoft.com/office/drawing/2014/main" id="{F1860216-5FAA-E9CC-CBC8-458237006EA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275" y="0"/>
            <a:ext cx="1393658" cy="6858000"/>
          </a:xfrm>
          <a:prstGeom prst="rect">
            <a:avLst/>
          </a:prstGeom>
        </p:spPr>
      </p:pic>
      <p:grpSp>
        <p:nvGrpSpPr>
          <p:cNvPr id="3" name="Group 2">
            <a:extLst>
              <a:ext uri="{FF2B5EF4-FFF2-40B4-BE49-F238E27FC236}">
                <a16:creationId xmlns:a16="http://schemas.microsoft.com/office/drawing/2014/main" id="{B8BA7726-DC3E-5046-A7F5-9AA1C03FB72A}"/>
              </a:ext>
            </a:extLst>
          </p:cNvPr>
          <p:cNvGrpSpPr/>
          <p:nvPr/>
        </p:nvGrpSpPr>
        <p:grpSpPr>
          <a:xfrm>
            <a:off x="336099" y="250031"/>
            <a:ext cx="694982" cy="516732"/>
            <a:chOff x="336099" y="250031"/>
            <a:chExt cx="694982" cy="516732"/>
          </a:xfrm>
        </p:grpSpPr>
        <p:sp>
          <p:nvSpPr>
            <p:cNvPr id="4" name="Rectangle 3">
              <a:extLst>
                <a:ext uri="{FF2B5EF4-FFF2-40B4-BE49-F238E27FC236}">
                  <a16:creationId xmlns:a16="http://schemas.microsoft.com/office/drawing/2014/main" id="{4E30ECDA-CFF8-94CB-9DA8-F93D04FA13F3}"/>
                </a:ext>
              </a:extLst>
            </p:cNvPr>
            <p:cNvSpPr/>
            <p:nvPr/>
          </p:nvSpPr>
          <p:spPr>
            <a:xfrm>
              <a:off x="336099" y="250031"/>
              <a:ext cx="694982" cy="516732"/>
            </a:xfrm>
            <a:prstGeom prst="rect">
              <a:avLst/>
            </a:prstGeom>
            <a:solidFill>
              <a:srgbClr val="222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5" name="Picture 4">
              <a:extLst>
                <a:ext uri="{FF2B5EF4-FFF2-40B4-BE49-F238E27FC236}">
                  <a16:creationId xmlns:a16="http://schemas.microsoft.com/office/drawing/2014/main" id="{DB909AA2-382F-B9CF-BFEE-AEDF394013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0" y="328612"/>
              <a:ext cx="605180" cy="328613"/>
            </a:xfrm>
            <a:prstGeom prst="rect">
              <a:avLst/>
            </a:prstGeom>
          </p:spPr>
        </p:pic>
      </p:grpSp>
      <p:grpSp>
        <p:nvGrpSpPr>
          <p:cNvPr id="6" name="Group 5">
            <a:extLst>
              <a:ext uri="{FF2B5EF4-FFF2-40B4-BE49-F238E27FC236}">
                <a16:creationId xmlns:a16="http://schemas.microsoft.com/office/drawing/2014/main" id="{69DE46E7-81C5-BC73-7F6B-C7D3B53301C1}"/>
              </a:ext>
            </a:extLst>
          </p:cNvPr>
          <p:cNvGrpSpPr/>
          <p:nvPr/>
        </p:nvGrpSpPr>
        <p:grpSpPr>
          <a:xfrm>
            <a:off x="1364905" y="0"/>
            <a:ext cx="10796067" cy="10675943"/>
            <a:chOff x="1395933" y="-1"/>
            <a:chExt cx="10796067" cy="10675943"/>
          </a:xfrm>
        </p:grpSpPr>
        <p:pic>
          <p:nvPicPr>
            <p:cNvPr id="7" name="Graphic 6">
              <a:extLst>
                <a:ext uri="{FF2B5EF4-FFF2-40B4-BE49-F238E27FC236}">
                  <a16:creationId xmlns:a16="http://schemas.microsoft.com/office/drawing/2014/main" id="{5E09BF06-10E0-C731-986D-85765E2D66E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395933" y="-1"/>
              <a:ext cx="10796067" cy="10675943"/>
            </a:xfrm>
            <a:prstGeom prst="rect">
              <a:avLst/>
            </a:prstGeom>
          </p:spPr>
        </p:pic>
        <p:grpSp>
          <p:nvGrpSpPr>
            <p:cNvPr id="8" name="Group 7">
              <a:extLst>
                <a:ext uri="{FF2B5EF4-FFF2-40B4-BE49-F238E27FC236}">
                  <a16:creationId xmlns:a16="http://schemas.microsoft.com/office/drawing/2014/main" id="{07C636BE-A348-7F6C-AA2E-3F9111E2794D}"/>
                </a:ext>
              </a:extLst>
            </p:cNvPr>
            <p:cNvGrpSpPr/>
            <p:nvPr/>
          </p:nvGrpSpPr>
          <p:grpSpPr>
            <a:xfrm>
              <a:off x="11686490" y="10266878"/>
              <a:ext cx="319773" cy="212420"/>
              <a:chOff x="11700778" y="6494967"/>
              <a:chExt cx="319773" cy="212420"/>
            </a:xfrm>
          </p:grpSpPr>
          <p:pic>
            <p:nvPicPr>
              <p:cNvPr id="9" name="Picture 8">
                <a:extLst>
                  <a:ext uri="{FF2B5EF4-FFF2-40B4-BE49-F238E27FC236}">
                    <a16:creationId xmlns:a16="http://schemas.microsoft.com/office/drawing/2014/main" id="{9E285723-67CD-7EE4-3F27-2B7FE4E679F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812696" y="6494967"/>
                <a:ext cx="207855" cy="208539"/>
              </a:xfrm>
              <a:prstGeom prst="rect">
                <a:avLst/>
              </a:prstGeom>
            </p:spPr>
          </p:pic>
          <p:pic>
            <p:nvPicPr>
              <p:cNvPr id="10" name="Picture 9">
                <a:extLst>
                  <a:ext uri="{FF2B5EF4-FFF2-40B4-BE49-F238E27FC236}">
                    <a16:creationId xmlns:a16="http://schemas.microsoft.com/office/drawing/2014/main" id="{465A0947-7AC4-09D8-803D-38E55E264AC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700778" y="6494967"/>
                <a:ext cx="211724" cy="212420"/>
              </a:xfrm>
              <a:prstGeom prst="rect">
                <a:avLst/>
              </a:prstGeom>
            </p:spPr>
          </p:pic>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1000"/>
                                  </p:stCondLst>
                                  <p:childTnLst>
                                    <p:animMotion origin="layout" path="M 3.33333E-6 -7.40741E-7 L 3.33333E-6 -0.54167 " pathEditMode="relative" rAng="0" ptsTypes="AA">
                                      <p:cBhvr>
                                        <p:cTn id="6" dur="2000" fill="hold"/>
                                        <p:tgtEl>
                                          <p:spTgt spid="6"/>
                                        </p:tgtEl>
                                        <p:attrNameLst>
                                          <p:attrName>ppt_x</p:attrName>
                                          <p:attrName>ppt_y</p:attrName>
                                        </p:attrNameLst>
                                      </p:cBhvr>
                                      <p:rCtr x="0" y="-2708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683"/>
        <p:cNvGrpSpPr/>
        <p:nvPr/>
      </p:nvGrpSpPr>
      <p:grpSpPr>
        <a:xfrm>
          <a:off x="0" y="0"/>
          <a:ext cx="0" cy="0"/>
          <a:chOff x="0" y="0"/>
          <a:chExt cx="0" cy="0"/>
        </a:xfrm>
      </p:grpSpPr>
      <p:pic>
        <p:nvPicPr>
          <p:cNvPr id="2" name="Picture 1">
            <a:extLst>
              <a:ext uri="{FF2B5EF4-FFF2-40B4-BE49-F238E27FC236}">
                <a16:creationId xmlns:a16="http://schemas.microsoft.com/office/drawing/2014/main" id="{B6D61509-CB75-AB70-4CB2-9FAD0A97AB67}"/>
              </a:ext>
            </a:extLst>
          </p:cNvPr>
          <p:cNvPicPr>
            <a:picLocks noChangeAspect="1"/>
          </p:cNvPicPr>
          <p:nvPr/>
        </p:nvPicPr>
        <p:blipFill>
          <a:blip r:embed="rId3"/>
          <a:stretch>
            <a:fillRect/>
          </a:stretch>
        </p:blipFill>
        <p:spPr>
          <a:xfrm>
            <a:off x="0" y="2817"/>
            <a:ext cx="12192000" cy="6852365"/>
          </a:xfrm>
          <a:prstGeom prst="rect">
            <a:avLst/>
          </a:prstGeom>
        </p:spPr>
      </p:pic>
      <p:grpSp>
        <p:nvGrpSpPr>
          <p:cNvPr id="3" name="Google Shape;1081;g3f59c54a1b0_1_193">
            <a:extLst>
              <a:ext uri="{FF2B5EF4-FFF2-40B4-BE49-F238E27FC236}">
                <a16:creationId xmlns:a16="http://schemas.microsoft.com/office/drawing/2014/main" id="{2355EE27-6F9F-F155-7564-3173C3D6893B}"/>
              </a:ext>
            </a:extLst>
          </p:cNvPr>
          <p:cNvGrpSpPr/>
          <p:nvPr/>
        </p:nvGrpSpPr>
        <p:grpSpPr>
          <a:xfrm>
            <a:off x="336099" y="250031"/>
            <a:ext cx="695100" cy="516600"/>
            <a:chOff x="336099" y="250031"/>
            <a:chExt cx="695100" cy="516600"/>
          </a:xfrm>
        </p:grpSpPr>
        <p:sp>
          <p:nvSpPr>
            <p:cNvPr id="4" name="Google Shape;1082;g3f59c54a1b0_1_193">
              <a:extLst>
                <a:ext uri="{FF2B5EF4-FFF2-40B4-BE49-F238E27FC236}">
                  <a16:creationId xmlns:a16="http://schemas.microsoft.com/office/drawing/2014/main" id="{452D2840-68C7-A15E-3F63-906361B44115}"/>
                </a:ext>
              </a:extLst>
            </p:cNvPr>
            <p:cNvSpPr/>
            <p:nvPr/>
          </p:nvSpPr>
          <p:spPr>
            <a:xfrm>
              <a:off x="336099" y="250031"/>
              <a:ext cx="695100" cy="516600"/>
            </a:xfrm>
            <a:prstGeom prst="rect">
              <a:avLst/>
            </a:prstGeom>
            <a:solidFill>
              <a:srgbClr val="22222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5" name="Google Shape;1083;g3f59c54a1b0_1_193">
              <a:extLst>
                <a:ext uri="{FF2B5EF4-FFF2-40B4-BE49-F238E27FC236}">
                  <a16:creationId xmlns:a16="http://schemas.microsoft.com/office/drawing/2014/main" id="{D747AC60-8E2E-478D-2A77-5D86065E1503}"/>
                </a:ext>
              </a:extLst>
            </p:cNvPr>
            <p:cNvPicPr preferRelativeResize="0"/>
            <p:nvPr/>
          </p:nvPicPr>
          <p:blipFill rotWithShape="1">
            <a:blip r:embed="rId4">
              <a:alphaModFix/>
            </a:blip>
            <a:srcRect/>
            <a:stretch/>
          </p:blipFill>
          <p:spPr>
            <a:xfrm>
              <a:off x="381000" y="328612"/>
              <a:ext cx="605180" cy="328613"/>
            </a:xfrm>
            <a:prstGeom prst="rect">
              <a:avLst/>
            </a:prstGeom>
            <a:noFill/>
            <a:ln>
              <a:noFill/>
            </a:ln>
          </p:spPr>
        </p:pic>
      </p:gr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92"/>
        <p:cNvGrpSpPr/>
        <p:nvPr/>
      </p:nvGrpSpPr>
      <p:grpSpPr>
        <a:xfrm>
          <a:off x="0" y="0"/>
          <a:ext cx="0" cy="0"/>
          <a:chOff x="0" y="0"/>
          <a:chExt cx="0" cy="0"/>
        </a:xfrm>
      </p:grpSpPr>
      <p:cxnSp>
        <p:nvCxnSpPr>
          <p:cNvPr id="693" name="Google Shape;693;g3f59c54a1b0_1_390"/>
          <p:cNvCxnSpPr/>
          <p:nvPr/>
        </p:nvCxnSpPr>
        <p:spPr>
          <a:xfrm>
            <a:off x="457200" y="777240"/>
            <a:ext cx="11277300" cy="0"/>
          </a:xfrm>
          <a:prstGeom prst="straightConnector1">
            <a:avLst/>
          </a:prstGeom>
          <a:noFill/>
          <a:ln w="9525" cap="flat" cmpd="sng">
            <a:solidFill>
              <a:srgbClr val="E3E3E3"/>
            </a:solidFill>
            <a:prstDash val="solid"/>
            <a:round/>
            <a:headEnd type="none" w="sm" len="sm"/>
            <a:tailEnd type="none" w="sm" len="sm"/>
          </a:ln>
        </p:spPr>
      </p:cxnSp>
      <p:sp>
        <p:nvSpPr>
          <p:cNvPr id="694" name="Google Shape;694;g3f59c54a1b0_1_390"/>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FF395F"/>
                </a:solidFill>
                <a:latin typeface="Barlow Semi Condensed"/>
                <a:ea typeface="Barlow Semi Condensed"/>
                <a:cs typeface="Barlow Semi Condensed"/>
                <a:sym typeface="Barlow Semi Condensed"/>
              </a:rPr>
              <a:t>05</a:t>
            </a:r>
            <a:r>
              <a:rPr lang="en-US" sz="1000" b="1" i="0" u="none" strike="noStrike" cap="none">
                <a:solidFill>
                  <a:srgbClr val="444444"/>
                </a:solidFill>
                <a:latin typeface="Barlow Semi Condensed"/>
                <a:ea typeface="Barlow Semi Condensed"/>
                <a:cs typeface="Barlow Semi Condensed"/>
                <a:sym typeface="Barlow Semi Condensed"/>
              </a:rPr>
              <a:t> THE PROJECT SPORT IQ</a:t>
            </a:r>
            <a:endParaRPr sz="1000" b="1" i="0" u="none" strike="noStrike" cap="none">
              <a:solidFill>
                <a:srgbClr val="FF395F"/>
              </a:solidFill>
              <a:latin typeface="Barlow Semi Condensed"/>
              <a:ea typeface="Barlow Semi Condensed"/>
              <a:cs typeface="Barlow Semi Condensed"/>
              <a:sym typeface="Barlow Semi Condensed"/>
            </a:endParaRPr>
          </a:p>
        </p:txBody>
      </p:sp>
      <p:sp>
        <p:nvSpPr>
          <p:cNvPr id="695" name="Google Shape;695;g3f59c54a1b0_1_390"/>
          <p:cNvSpPr/>
          <p:nvPr/>
        </p:nvSpPr>
        <p:spPr>
          <a:xfrm>
            <a:off x="685800" y="1310650"/>
            <a:ext cx="6362700" cy="1005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5000"/>
              <a:buFont typeface="Barlow Semi Condensed"/>
              <a:buNone/>
            </a:pPr>
            <a:r>
              <a:rPr lang="en-US" sz="5000" b="1" i="0" u="none" strike="noStrike" cap="none">
                <a:solidFill>
                  <a:srgbClr val="111111"/>
                </a:solidFill>
                <a:latin typeface="Barlow Semi Condensed"/>
                <a:ea typeface="Barlow Semi Condensed"/>
                <a:cs typeface="Barlow Semi Condensed"/>
                <a:sym typeface="Barlow Semi Condensed"/>
              </a:rPr>
              <a:t>Meet Eddi &amp; Hannah</a:t>
            </a:r>
            <a:r>
              <a:rPr lang="en-US" sz="5000" b="1" i="0" u="none" strike="noStrike" cap="none">
                <a:solidFill>
                  <a:srgbClr val="FF395F"/>
                </a:solidFill>
                <a:latin typeface="Barlow Semi Condensed"/>
                <a:ea typeface="Barlow Semi Condensed"/>
                <a:cs typeface="Barlow Semi Condensed"/>
                <a:sym typeface="Barlow Semi Condensed"/>
              </a:rPr>
              <a:t>.</a:t>
            </a:r>
            <a:endParaRPr sz="5000" b="1" i="0" u="none" strike="noStrike" cap="none">
              <a:solidFill>
                <a:srgbClr val="111111"/>
              </a:solidFill>
              <a:latin typeface="Barlow Semi Condensed"/>
              <a:ea typeface="Barlow Semi Condensed"/>
              <a:cs typeface="Barlow Semi Condensed"/>
              <a:sym typeface="Barlow Semi Condensed"/>
            </a:endParaRPr>
          </a:p>
        </p:txBody>
      </p:sp>
      <p:sp>
        <p:nvSpPr>
          <p:cNvPr id="696" name="Google Shape;696;g3f59c54a1b0_1_390"/>
          <p:cNvSpPr/>
          <p:nvPr/>
        </p:nvSpPr>
        <p:spPr>
          <a:xfrm>
            <a:off x="685800" y="2748150"/>
            <a:ext cx="5002500" cy="4033200"/>
          </a:xfrm>
          <a:prstGeom prst="rect">
            <a:avLst/>
          </a:prstGeom>
          <a:noFill/>
          <a:ln>
            <a:noFill/>
          </a:ln>
        </p:spPr>
        <p:txBody>
          <a:bodyPr spcFirstLastPara="1" wrap="square" lIns="25400" tIns="25400" rIns="25400" bIns="25400" anchor="t" anchorCtr="0">
            <a:noAutofit/>
          </a:bodyPr>
          <a:lstStyle/>
          <a:p>
            <a:pPr marL="0" marR="0" lvl="0" indent="0" algn="l" rtl="0">
              <a:lnSpc>
                <a:spcPct val="120000"/>
              </a:lnSpc>
              <a:spcBef>
                <a:spcPts val="0"/>
              </a:spcBef>
              <a:spcAft>
                <a:spcPts val="0"/>
              </a:spcAft>
              <a:buClr>
                <a:srgbClr val="333333"/>
              </a:buClr>
              <a:buSzPts val="2175"/>
              <a:buFont typeface="Barlow Semi Condensed"/>
              <a:buNone/>
            </a:pPr>
            <a:r>
              <a:rPr lang="en-US" sz="3000" b="0" i="0" u="none" strike="noStrike" cap="none">
                <a:solidFill>
                  <a:srgbClr val="111111"/>
                </a:solidFill>
                <a:latin typeface="Barlow Semi Condensed"/>
                <a:ea typeface="Barlow Semi Condensed"/>
                <a:cs typeface="Barlow Semi Condensed"/>
                <a:sym typeface="Barlow Semi Condensed"/>
              </a:rPr>
              <a:t>They are the </a:t>
            </a:r>
            <a:r>
              <a:rPr lang="en-US" sz="3000" b="1" i="0" u="none" strike="noStrike" cap="none">
                <a:solidFill>
                  <a:srgbClr val="111111"/>
                </a:solidFill>
                <a:latin typeface="Barlow Semi Condensed"/>
                <a:ea typeface="Barlow Semi Condensed"/>
                <a:cs typeface="Barlow Semi Condensed"/>
                <a:sym typeface="Barlow Semi Condensed"/>
              </a:rPr>
              <a:t>AI companions </a:t>
            </a:r>
            <a:r>
              <a:rPr lang="en-US" sz="3000" b="0" i="0" u="none" strike="noStrike" cap="none">
                <a:solidFill>
                  <a:srgbClr val="111111"/>
                </a:solidFill>
                <a:latin typeface="Barlow Semi Condensed"/>
                <a:ea typeface="Barlow Semi Condensed"/>
                <a:cs typeface="Barlow Semi Condensed"/>
                <a:sym typeface="Barlow Semi Condensed"/>
              </a:rPr>
              <a:t>inside the </a:t>
            </a:r>
            <a:r>
              <a:rPr lang="en-US" sz="3000" b="1" i="0" u="none" strike="noStrike" cap="none">
                <a:solidFill>
                  <a:srgbClr val="111111"/>
                </a:solidFill>
                <a:latin typeface="Barlow Semi Condensed"/>
                <a:ea typeface="Barlow Semi Condensed"/>
                <a:cs typeface="Barlow Semi Condensed"/>
                <a:sym typeface="Barlow Semi Condensed"/>
              </a:rPr>
              <a:t>Sport IQ app.</a:t>
            </a:r>
            <a:endParaRPr sz="3000" b="1" i="0" u="none" strike="noStrike" cap="none">
              <a:solidFill>
                <a:srgbClr val="111111"/>
              </a:solidFill>
              <a:latin typeface="Barlow Semi Condensed"/>
              <a:ea typeface="Barlow Semi Condensed"/>
              <a:cs typeface="Barlow Semi Condensed"/>
              <a:sym typeface="Barlow Semi Condensed"/>
            </a:endParaRPr>
          </a:p>
          <a:p>
            <a:pPr marL="0" marR="0" lvl="0" indent="0" algn="l" rtl="0">
              <a:lnSpc>
                <a:spcPct val="120000"/>
              </a:lnSpc>
              <a:spcBef>
                <a:spcPts val="1000"/>
              </a:spcBef>
              <a:spcAft>
                <a:spcPts val="1000"/>
              </a:spcAft>
              <a:buClr>
                <a:srgbClr val="333333"/>
              </a:buClr>
              <a:buSzPts val="2175"/>
              <a:buFont typeface="Barlow Semi Condensed"/>
              <a:buNone/>
            </a:pPr>
            <a:r>
              <a:rPr lang="en-US" sz="2400" b="0" i="0" u="none" strike="noStrike" cap="none">
                <a:solidFill>
                  <a:srgbClr val="111111"/>
                </a:solidFill>
                <a:latin typeface="Barlow Semi Condensed"/>
                <a:ea typeface="Barlow Semi Condensed"/>
                <a:cs typeface="Barlow Semi Condensed"/>
                <a:sym typeface="Barlow Semi Condensed"/>
              </a:rPr>
              <a:t>Two conversational AI coaches available 24/7, </a:t>
            </a:r>
            <a:r>
              <a:rPr lang="en-US" sz="2400" b="1" i="0" u="none" strike="noStrike" cap="none">
                <a:solidFill>
                  <a:srgbClr val="111111"/>
                </a:solidFill>
                <a:highlight>
                  <a:srgbClr val="E9FF00"/>
                </a:highlight>
                <a:latin typeface="Barlow Semi Condensed"/>
                <a:ea typeface="Barlow Semi Condensed"/>
                <a:cs typeface="Barlow Semi Condensed"/>
                <a:sym typeface="Barlow Semi Condensed"/>
              </a:rPr>
              <a:t>turning performance data into simple</a:t>
            </a:r>
            <a:r>
              <a:rPr lang="en-US" sz="2400" b="0" i="0" u="none" strike="noStrike" cap="none">
                <a:solidFill>
                  <a:srgbClr val="333333"/>
                </a:solidFill>
                <a:latin typeface="Barlow Semi Condensed"/>
                <a:ea typeface="Barlow Semi Condensed"/>
                <a:cs typeface="Barlow Semi Condensed"/>
                <a:sym typeface="Barlow Semi Condensed"/>
              </a:rPr>
              <a:t>,</a:t>
            </a:r>
            <a:r>
              <a:rPr lang="en-US" sz="2400" b="1" i="0" u="none" strike="noStrike" cap="none">
                <a:solidFill>
                  <a:srgbClr val="111111"/>
                </a:solidFill>
                <a:highlight>
                  <a:srgbClr val="E9FF00"/>
                </a:highlight>
                <a:latin typeface="Barlow Semi Condensed"/>
                <a:ea typeface="Barlow Semi Condensed"/>
                <a:cs typeface="Barlow Semi Condensed"/>
                <a:sym typeface="Barlow Semi Condensed"/>
              </a:rPr>
              <a:t> human guidance for athletes</a:t>
            </a:r>
            <a:r>
              <a:rPr lang="en-US" sz="2400" b="0" i="0" u="none" strike="noStrike" cap="none">
                <a:solidFill>
                  <a:srgbClr val="333333"/>
                </a:solidFill>
                <a:latin typeface="Barlow Semi Condensed"/>
                <a:ea typeface="Barlow Semi Condensed"/>
                <a:cs typeface="Barlow Semi Condensed"/>
                <a:sym typeface="Barlow Semi Condensed"/>
              </a:rPr>
              <a:t>,</a:t>
            </a:r>
            <a:r>
              <a:rPr lang="en-US" sz="2400" b="1" i="0" u="none" strike="noStrike" cap="none">
                <a:solidFill>
                  <a:srgbClr val="111111"/>
                </a:solidFill>
                <a:latin typeface="Barlow Semi Condensed"/>
                <a:ea typeface="Barlow Semi Condensed"/>
                <a:cs typeface="Barlow Semi Condensed"/>
                <a:sym typeface="Barlow Semi Condensed"/>
              </a:rPr>
              <a:t> </a:t>
            </a:r>
            <a:r>
              <a:rPr lang="en-US" sz="2400" b="1" i="0" u="none" strike="noStrike" cap="none">
                <a:solidFill>
                  <a:srgbClr val="111111"/>
                </a:solidFill>
                <a:highlight>
                  <a:srgbClr val="E9FF00"/>
                </a:highlight>
                <a:latin typeface="Barlow Semi Condensed"/>
                <a:ea typeface="Barlow Semi Condensed"/>
                <a:cs typeface="Barlow Semi Condensed"/>
                <a:sym typeface="Barlow Semi Condensed"/>
              </a:rPr>
              <a:t>coaches</a:t>
            </a:r>
            <a:r>
              <a:rPr lang="en-US" sz="2400" b="0" i="0" u="none" strike="noStrike" cap="none">
                <a:solidFill>
                  <a:srgbClr val="111111"/>
                </a:solidFill>
                <a:latin typeface="Barlow Semi Condensed"/>
                <a:ea typeface="Barlow Semi Condensed"/>
                <a:cs typeface="Barlow Semi Condensed"/>
                <a:sym typeface="Barlow Semi Condensed"/>
              </a:rPr>
              <a:t> and </a:t>
            </a:r>
            <a:r>
              <a:rPr lang="en-US" sz="2400" b="1" i="0" u="none" strike="noStrike" cap="none">
                <a:solidFill>
                  <a:srgbClr val="111111"/>
                </a:solidFill>
                <a:highlight>
                  <a:srgbClr val="E9FF00"/>
                </a:highlight>
                <a:latin typeface="Barlow Semi Condensed"/>
                <a:ea typeface="Barlow Semi Condensed"/>
                <a:cs typeface="Barlow Semi Condensed"/>
                <a:sym typeface="Barlow Semi Condensed"/>
              </a:rPr>
              <a:t>families</a:t>
            </a:r>
            <a:r>
              <a:rPr lang="en-US" sz="2400" b="0" i="0" u="none" strike="noStrike" cap="none">
                <a:solidFill>
                  <a:srgbClr val="111111"/>
                </a:solidFill>
                <a:latin typeface="Barlow Semi Condensed"/>
                <a:ea typeface="Barlow Semi Condensed"/>
                <a:cs typeface="Barlow Semi Condensed"/>
                <a:sym typeface="Barlow Semi Condensed"/>
              </a:rPr>
              <a:t> right when they need it.</a:t>
            </a:r>
            <a:endParaRPr sz="2400" b="0" i="0" u="none" strike="noStrike" cap="none">
              <a:solidFill>
                <a:srgbClr val="111111"/>
              </a:solidFill>
              <a:latin typeface="Barlow Semi Condensed"/>
              <a:ea typeface="Barlow Semi Condensed"/>
              <a:cs typeface="Barlow Semi Condensed"/>
              <a:sym typeface="Barlow Semi Condensed"/>
            </a:endParaRPr>
          </a:p>
        </p:txBody>
      </p:sp>
      <p:pic>
        <p:nvPicPr>
          <p:cNvPr id="697" name="Google Shape;697;g3f59c54a1b0_1_390" title="Asset 1@4x.png"/>
          <p:cNvPicPr preferRelativeResize="0"/>
          <p:nvPr/>
        </p:nvPicPr>
        <p:blipFill rotWithShape="1">
          <a:blip r:embed="rId3">
            <a:alphaModFix/>
          </a:blip>
          <a:srcRect/>
          <a:stretch/>
        </p:blipFill>
        <p:spPr>
          <a:xfrm>
            <a:off x="6297125" y="406625"/>
            <a:ext cx="4668951" cy="6303201"/>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02"/>
        <p:cNvGrpSpPr/>
        <p:nvPr/>
      </p:nvGrpSpPr>
      <p:grpSpPr>
        <a:xfrm>
          <a:off x="0" y="0"/>
          <a:ext cx="0" cy="0"/>
          <a:chOff x="0" y="0"/>
          <a:chExt cx="0" cy="0"/>
        </a:xfrm>
      </p:grpSpPr>
      <p:cxnSp>
        <p:nvCxnSpPr>
          <p:cNvPr id="703" name="Google Shape;703;g3f59c54a1b0_1_508"/>
          <p:cNvCxnSpPr/>
          <p:nvPr/>
        </p:nvCxnSpPr>
        <p:spPr>
          <a:xfrm>
            <a:off x="457200" y="777240"/>
            <a:ext cx="11277300" cy="0"/>
          </a:xfrm>
          <a:prstGeom prst="straightConnector1">
            <a:avLst/>
          </a:prstGeom>
          <a:noFill/>
          <a:ln w="9525" cap="flat" cmpd="sng">
            <a:solidFill>
              <a:srgbClr val="E3E3E3"/>
            </a:solidFill>
            <a:prstDash val="solid"/>
            <a:round/>
            <a:headEnd type="none" w="sm" len="sm"/>
            <a:tailEnd type="none" w="sm" len="sm"/>
          </a:ln>
        </p:spPr>
      </p:cxnSp>
      <p:sp>
        <p:nvSpPr>
          <p:cNvPr id="704" name="Google Shape;704;g3f59c54a1b0_1_508"/>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FF395F"/>
                </a:solidFill>
                <a:latin typeface="Barlow Semi Condensed"/>
                <a:ea typeface="Barlow Semi Condensed"/>
                <a:cs typeface="Barlow Semi Condensed"/>
                <a:sym typeface="Barlow Semi Condensed"/>
              </a:rPr>
              <a:t>05</a:t>
            </a:r>
            <a:r>
              <a:rPr lang="en-US" sz="1000" b="1" i="0" u="none" strike="noStrike" cap="none">
                <a:solidFill>
                  <a:srgbClr val="444444"/>
                </a:solidFill>
                <a:latin typeface="Barlow Semi Condensed"/>
                <a:ea typeface="Barlow Semi Condensed"/>
                <a:cs typeface="Barlow Semi Condensed"/>
                <a:sym typeface="Barlow Semi Condensed"/>
              </a:rPr>
              <a:t> THE PROJECT SPORT IQ</a:t>
            </a:r>
            <a:endParaRPr sz="1000" b="1" i="0" u="none" strike="noStrike" cap="none">
              <a:solidFill>
                <a:srgbClr val="FF395F"/>
              </a:solidFill>
              <a:latin typeface="Barlow Semi Condensed"/>
              <a:ea typeface="Barlow Semi Condensed"/>
              <a:cs typeface="Barlow Semi Condensed"/>
              <a:sym typeface="Barlow Semi Condensed"/>
            </a:endParaRPr>
          </a:p>
        </p:txBody>
      </p:sp>
      <p:sp>
        <p:nvSpPr>
          <p:cNvPr id="705" name="Google Shape;705;g3f59c54a1b0_1_508"/>
          <p:cNvSpPr/>
          <p:nvPr/>
        </p:nvSpPr>
        <p:spPr>
          <a:xfrm>
            <a:off x="685800" y="1310650"/>
            <a:ext cx="6362700" cy="1005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5000"/>
              <a:buFont typeface="Barlow Semi Condensed"/>
              <a:buNone/>
            </a:pPr>
            <a:r>
              <a:rPr lang="en-US" sz="5000" b="1" i="0" u="none" strike="noStrike" cap="none">
                <a:solidFill>
                  <a:srgbClr val="111111"/>
                </a:solidFill>
                <a:latin typeface="Barlow Semi Condensed"/>
                <a:ea typeface="Barlow Semi Condensed"/>
                <a:cs typeface="Barlow Semi Condensed"/>
                <a:sym typeface="Barlow Semi Condensed"/>
              </a:rPr>
              <a:t>Meet Eddi &amp; Hannah</a:t>
            </a:r>
            <a:r>
              <a:rPr lang="en-US" sz="5000" b="1" i="0" u="none" strike="noStrike" cap="none">
                <a:solidFill>
                  <a:srgbClr val="FF395F"/>
                </a:solidFill>
                <a:latin typeface="Barlow Semi Condensed"/>
                <a:ea typeface="Barlow Semi Condensed"/>
                <a:cs typeface="Barlow Semi Condensed"/>
                <a:sym typeface="Barlow Semi Condensed"/>
              </a:rPr>
              <a:t>.</a:t>
            </a:r>
            <a:endParaRPr sz="5000" b="1" i="0" u="none" strike="noStrike" cap="none">
              <a:solidFill>
                <a:srgbClr val="111111"/>
              </a:solidFill>
              <a:latin typeface="Barlow Semi Condensed"/>
              <a:ea typeface="Barlow Semi Condensed"/>
              <a:cs typeface="Barlow Semi Condensed"/>
              <a:sym typeface="Barlow Semi Condensed"/>
            </a:endParaRPr>
          </a:p>
        </p:txBody>
      </p:sp>
      <p:sp>
        <p:nvSpPr>
          <p:cNvPr id="706" name="Google Shape;706;g3f59c54a1b0_1_508"/>
          <p:cNvSpPr/>
          <p:nvPr/>
        </p:nvSpPr>
        <p:spPr>
          <a:xfrm>
            <a:off x="685800" y="2748150"/>
            <a:ext cx="5002500" cy="4033200"/>
          </a:xfrm>
          <a:prstGeom prst="rect">
            <a:avLst/>
          </a:prstGeom>
          <a:noFill/>
          <a:ln>
            <a:noFill/>
          </a:ln>
        </p:spPr>
        <p:txBody>
          <a:bodyPr spcFirstLastPara="1" wrap="square" lIns="25400" tIns="25400" rIns="25400" bIns="25400" anchor="t" anchorCtr="0">
            <a:noAutofit/>
          </a:bodyPr>
          <a:lstStyle/>
          <a:p>
            <a:pPr marL="0" marR="0" lvl="0" indent="0" algn="l" rtl="0">
              <a:lnSpc>
                <a:spcPct val="120000"/>
              </a:lnSpc>
              <a:spcBef>
                <a:spcPts val="1000"/>
              </a:spcBef>
              <a:spcAft>
                <a:spcPts val="0"/>
              </a:spcAft>
              <a:buClr>
                <a:srgbClr val="333333"/>
              </a:buClr>
              <a:buSzPts val="2175"/>
              <a:buFont typeface="Barlow Semi Condensed"/>
              <a:buNone/>
            </a:pPr>
            <a:r>
              <a:rPr lang="en-US" sz="2400" b="1" i="0" u="none" strike="noStrike" cap="none">
                <a:solidFill>
                  <a:srgbClr val="111111"/>
                </a:solidFill>
                <a:highlight>
                  <a:srgbClr val="E9FF00"/>
                </a:highlight>
                <a:latin typeface="Barlow Semi Condensed"/>
                <a:ea typeface="Barlow Semi Condensed"/>
                <a:cs typeface="Barlow Semi Condensed"/>
                <a:sym typeface="Barlow Semi Condensed"/>
              </a:rPr>
              <a:t>They access all relevant real-time data</a:t>
            </a:r>
            <a:r>
              <a:rPr lang="en-US" sz="2400" b="0" i="0" u="none" strike="noStrike" cap="none">
                <a:solidFill>
                  <a:srgbClr val="111111"/>
                </a:solidFill>
                <a:latin typeface="Barlow Semi Condensed"/>
                <a:ea typeface="Barlow Semi Condensed"/>
                <a:cs typeface="Barlow Semi Condensed"/>
                <a:sym typeface="Barlow Semi Condensed"/>
              </a:rPr>
              <a:t>, both individual and for groups/teams.</a:t>
            </a:r>
            <a:endParaRPr sz="2400" b="0" i="0" u="none" strike="noStrike" cap="none">
              <a:solidFill>
                <a:srgbClr val="111111"/>
              </a:solidFill>
              <a:latin typeface="Barlow Semi Condensed"/>
              <a:ea typeface="Barlow Semi Condensed"/>
              <a:cs typeface="Barlow Semi Condensed"/>
              <a:sym typeface="Barlow Semi Condensed"/>
            </a:endParaRPr>
          </a:p>
          <a:p>
            <a:pPr marL="0" marR="0" lvl="0" indent="0" algn="l" rtl="0">
              <a:lnSpc>
                <a:spcPct val="120000"/>
              </a:lnSpc>
              <a:spcBef>
                <a:spcPts val="1000"/>
              </a:spcBef>
              <a:spcAft>
                <a:spcPts val="1000"/>
              </a:spcAft>
              <a:buClr>
                <a:srgbClr val="333333"/>
              </a:buClr>
              <a:buSzPts val="2175"/>
              <a:buFont typeface="Barlow Semi Condensed"/>
              <a:buNone/>
            </a:pPr>
            <a:r>
              <a:rPr lang="en-US" sz="2400" b="0" i="0" u="none" strike="noStrike" cap="none">
                <a:solidFill>
                  <a:srgbClr val="111111"/>
                </a:solidFill>
                <a:latin typeface="Barlow Semi Condensed"/>
                <a:ea typeface="Barlow Semi Condensed"/>
                <a:cs typeface="Barlow Semi Condensed"/>
                <a:sym typeface="Barlow Semi Condensed"/>
              </a:rPr>
              <a:t>Offer </a:t>
            </a:r>
            <a:r>
              <a:rPr lang="en-US" sz="2400" b="1" i="0" u="none" strike="noStrike" cap="none">
                <a:solidFill>
                  <a:srgbClr val="111111"/>
                </a:solidFill>
                <a:highlight>
                  <a:srgbClr val="E9FF00"/>
                </a:highlight>
                <a:latin typeface="Barlow Semi Condensed"/>
                <a:ea typeface="Barlow Semi Condensed"/>
                <a:cs typeface="Barlow Semi Condensed"/>
                <a:sym typeface="Barlow Semi Condensed"/>
              </a:rPr>
              <a:t>personalized advice</a:t>
            </a:r>
            <a:r>
              <a:rPr lang="en-US" sz="2400" b="0" i="0" u="none" strike="noStrike" cap="none">
                <a:solidFill>
                  <a:srgbClr val="111111"/>
                </a:solidFill>
                <a:latin typeface="Barlow Semi Condensed"/>
                <a:ea typeface="Barlow Semi Condensed"/>
                <a:cs typeface="Barlow Semi Condensed"/>
                <a:sym typeface="Barlow Semi Condensed"/>
              </a:rPr>
              <a:t> suited to your area of expertise: </a:t>
            </a:r>
            <a:r>
              <a:rPr lang="en-US" sz="2400" b="1" i="0" u="none" strike="noStrike" cap="none">
                <a:solidFill>
                  <a:srgbClr val="111111"/>
                </a:solidFill>
                <a:highlight>
                  <a:srgbClr val="E9FF00"/>
                </a:highlight>
                <a:latin typeface="Barlow Semi Condensed"/>
                <a:ea typeface="Barlow Semi Condensed"/>
                <a:cs typeface="Barlow Semi Condensed"/>
                <a:sym typeface="Barlow Semi Condensed"/>
              </a:rPr>
              <a:t>physical condition</a:t>
            </a:r>
            <a:r>
              <a:rPr lang="en-US" sz="2400" b="0" i="0" u="none" strike="noStrike" cap="none">
                <a:solidFill>
                  <a:srgbClr val="111111"/>
                </a:solidFill>
                <a:latin typeface="Barlow Semi Condensed"/>
                <a:ea typeface="Barlow Semi Condensed"/>
                <a:cs typeface="Barlow Semi Condensed"/>
                <a:sym typeface="Barlow Semi Condensed"/>
              </a:rPr>
              <a:t> / </a:t>
            </a:r>
            <a:r>
              <a:rPr lang="en-US" sz="2400" b="1" i="0" u="none" strike="noStrike" cap="none">
                <a:solidFill>
                  <a:srgbClr val="111111"/>
                </a:solidFill>
                <a:highlight>
                  <a:srgbClr val="E9FF00"/>
                </a:highlight>
                <a:latin typeface="Barlow Semi Condensed"/>
                <a:ea typeface="Barlow Semi Condensed"/>
                <a:cs typeface="Barlow Semi Condensed"/>
                <a:sym typeface="Barlow Semi Condensed"/>
              </a:rPr>
              <a:t>nutrition and wellbeing</a:t>
            </a:r>
            <a:r>
              <a:rPr lang="en-US" sz="2400" b="0" i="0" u="none" strike="noStrike" cap="none">
                <a:solidFill>
                  <a:srgbClr val="111111"/>
                </a:solidFill>
                <a:latin typeface="Barlow Semi Condensed"/>
                <a:ea typeface="Barlow Semi Condensed"/>
                <a:cs typeface="Barlow Semi Condensed"/>
                <a:sym typeface="Barlow Semi Condensed"/>
              </a:rPr>
              <a:t>.</a:t>
            </a:r>
            <a:endParaRPr sz="2400" b="0" i="0" u="none" strike="noStrike" cap="none">
              <a:solidFill>
                <a:srgbClr val="111111"/>
              </a:solidFill>
              <a:latin typeface="Barlow Semi Condensed"/>
              <a:ea typeface="Barlow Semi Condensed"/>
              <a:cs typeface="Barlow Semi Condensed"/>
              <a:sym typeface="Barlow Semi Condensed"/>
            </a:endParaRPr>
          </a:p>
        </p:txBody>
      </p:sp>
      <p:pic>
        <p:nvPicPr>
          <p:cNvPr id="707" name="Google Shape;707;g3f59c54a1b0_1_508" title="Asset 1@4x.png"/>
          <p:cNvPicPr preferRelativeResize="0"/>
          <p:nvPr/>
        </p:nvPicPr>
        <p:blipFill rotWithShape="1">
          <a:blip r:embed="rId3">
            <a:alphaModFix/>
          </a:blip>
          <a:srcRect/>
          <a:stretch/>
        </p:blipFill>
        <p:spPr>
          <a:xfrm>
            <a:off x="6297125" y="406625"/>
            <a:ext cx="4668951" cy="6303201"/>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12"/>
        <p:cNvGrpSpPr/>
        <p:nvPr/>
      </p:nvGrpSpPr>
      <p:grpSpPr>
        <a:xfrm>
          <a:off x="0" y="0"/>
          <a:ext cx="0" cy="0"/>
          <a:chOff x="0" y="0"/>
          <a:chExt cx="0" cy="0"/>
        </a:xfrm>
      </p:grpSpPr>
      <p:cxnSp>
        <p:nvCxnSpPr>
          <p:cNvPr id="713" name="Google Shape;713;g3f59c54a1b0_1_399"/>
          <p:cNvCxnSpPr/>
          <p:nvPr/>
        </p:nvCxnSpPr>
        <p:spPr>
          <a:xfrm>
            <a:off x="457200" y="777240"/>
            <a:ext cx="11277300" cy="0"/>
          </a:xfrm>
          <a:prstGeom prst="straightConnector1">
            <a:avLst/>
          </a:prstGeom>
          <a:noFill/>
          <a:ln w="9525" cap="flat" cmpd="sng">
            <a:solidFill>
              <a:srgbClr val="E3E3E3"/>
            </a:solidFill>
            <a:prstDash val="solid"/>
            <a:round/>
            <a:headEnd type="none" w="sm" len="sm"/>
            <a:tailEnd type="none" w="sm" len="sm"/>
          </a:ln>
        </p:spPr>
      </p:cxnSp>
      <p:sp>
        <p:nvSpPr>
          <p:cNvPr id="714" name="Google Shape;714;g3f59c54a1b0_1_399"/>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FF395F"/>
                </a:solidFill>
                <a:latin typeface="Barlow Semi Condensed"/>
                <a:ea typeface="Barlow Semi Condensed"/>
                <a:cs typeface="Barlow Semi Condensed"/>
                <a:sym typeface="Barlow Semi Condensed"/>
              </a:rPr>
              <a:t>05</a:t>
            </a:r>
            <a:r>
              <a:rPr lang="en-US" sz="1000" b="1" i="0" u="none" strike="noStrike" cap="none">
                <a:solidFill>
                  <a:srgbClr val="444444"/>
                </a:solidFill>
                <a:latin typeface="Barlow Semi Condensed"/>
                <a:ea typeface="Barlow Semi Condensed"/>
                <a:cs typeface="Barlow Semi Condensed"/>
                <a:sym typeface="Barlow Semi Condensed"/>
              </a:rPr>
              <a:t> THE PROJECT SPORT IQ</a:t>
            </a:r>
            <a:endParaRPr sz="1000" b="1" i="0" u="none" strike="noStrike" cap="none">
              <a:solidFill>
                <a:srgbClr val="FF395F"/>
              </a:solidFill>
              <a:latin typeface="Barlow Semi Condensed"/>
              <a:ea typeface="Barlow Semi Condensed"/>
              <a:cs typeface="Barlow Semi Condensed"/>
              <a:sym typeface="Barlow Semi Condensed"/>
            </a:endParaRPr>
          </a:p>
        </p:txBody>
      </p:sp>
      <p:sp>
        <p:nvSpPr>
          <p:cNvPr id="715" name="Google Shape;715;g3f59c54a1b0_1_399"/>
          <p:cNvSpPr/>
          <p:nvPr/>
        </p:nvSpPr>
        <p:spPr>
          <a:xfrm>
            <a:off x="6870750" y="2661425"/>
            <a:ext cx="3839100" cy="31218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1200"/>
              </a:spcBef>
              <a:spcAft>
                <a:spcPts val="0"/>
              </a:spcAft>
              <a:buClr>
                <a:schemeClr val="dk1"/>
              </a:buClr>
              <a:buSzPts val="1100"/>
              <a:buFont typeface="Arial"/>
              <a:buNone/>
            </a:pPr>
            <a:r>
              <a:rPr lang="en-US" sz="3000" b="0" i="0" u="none" strike="noStrike" cap="none">
                <a:solidFill>
                  <a:srgbClr val="111111"/>
                </a:solidFill>
                <a:latin typeface="Barlow Semi Condensed"/>
                <a:ea typeface="Barlow Semi Condensed"/>
                <a:cs typeface="Barlow Semi Condensed"/>
                <a:sym typeface="Barlow Semi Condensed"/>
              </a:rPr>
              <a:t>Not just data. </a:t>
            </a:r>
            <a:br>
              <a:rPr lang="en-US" sz="3000" b="0" i="0" u="none" strike="noStrike" cap="none">
                <a:solidFill>
                  <a:srgbClr val="111111"/>
                </a:solidFill>
                <a:latin typeface="Barlow Semi Condensed"/>
                <a:ea typeface="Barlow Semi Condensed"/>
                <a:cs typeface="Barlow Semi Condensed"/>
                <a:sym typeface="Barlow Semi Condensed"/>
              </a:rPr>
            </a:br>
            <a:r>
              <a:rPr lang="en-US" sz="3000" b="1" i="0" u="none" strike="noStrike" cap="none">
                <a:solidFill>
                  <a:srgbClr val="111111"/>
                </a:solidFill>
                <a:highlight>
                  <a:srgbClr val="E9FF00"/>
                </a:highlight>
                <a:latin typeface="Barlow Semi Condensed"/>
                <a:ea typeface="Barlow Semi Condensed"/>
                <a:cs typeface="Barlow Semi Condensed"/>
                <a:sym typeface="Barlow Semi Condensed"/>
              </a:rPr>
              <a:t>A conversation</a:t>
            </a:r>
            <a:r>
              <a:rPr lang="en-US" sz="3000" b="0" i="0" u="none" strike="noStrike" cap="none">
                <a:solidFill>
                  <a:srgbClr val="111111"/>
                </a:solidFill>
                <a:latin typeface="Barlow Semi Condensed"/>
                <a:ea typeface="Barlow Semi Condensed"/>
                <a:cs typeface="Barlow Semi Condensed"/>
                <a:sym typeface="Barlow Semi Condensed"/>
              </a:rPr>
              <a:t>.</a:t>
            </a:r>
            <a:endParaRPr sz="3000" b="0" i="0" u="none" strike="noStrike" cap="none">
              <a:solidFill>
                <a:srgbClr val="111111"/>
              </a:solidFill>
              <a:latin typeface="Barlow Semi Condensed"/>
              <a:ea typeface="Barlow Semi Condensed"/>
              <a:cs typeface="Barlow Semi Condensed"/>
              <a:sym typeface="Barlow Semi Condensed"/>
            </a:endParaRPr>
          </a:p>
          <a:p>
            <a:pPr marL="0" marR="0" lvl="0" indent="0" algn="l" rtl="0">
              <a:lnSpc>
                <a:spcPct val="115000"/>
              </a:lnSpc>
              <a:spcBef>
                <a:spcPts val="2000"/>
              </a:spcBef>
              <a:spcAft>
                <a:spcPts val="2000"/>
              </a:spcAft>
              <a:buClr>
                <a:schemeClr val="dk1"/>
              </a:buClr>
              <a:buSzPts val="1100"/>
              <a:buFont typeface="Arial"/>
              <a:buNone/>
            </a:pPr>
            <a:r>
              <a:rPr lang="en-US" sz="2400" b="1" i="0" u="none" strike="noStrike" cap="none">
                <a:solidFill>
                  <a:srgbClr val="111111"/>
                </a:solidFill>
                <a:latin typeface="Barlow Semi Condensed"/>
                <a:ea typeface="Barlow Semi Condensed"/>
                <a:cs typeface="Barlow Semi Condensed"/>
                <a:sym typeface="Barlow Semi Condensed"/>
              </a:rPr>
              <a:t>Eddi</a:t>
            </a:r>
            <a:r>
              <a:rPr lang="en-US" sz="2400" b="0" i="0" u="none" strike="noStrike" cap="none">
                <a:solidFill>
                  <a:srgbClr val="111111"/>
                </a:solidFill>
                <a:latin typeface="Barlow Semi Condensed"/>
                <a:ea typeface="Barlow Semi Condensed"/>
                <a:cs typeface="Barlow Semi Condensed"/>
                <a:sym typeface="Barlow Semi Condensed"/>
              </a:rPr>
              <a:t> and </a:t>
            </a:r>
            <a:r>
              <a:rPr lang="en-US" sz="2400" b="1" i="0" u="none" strike="noStrike" cap="none">
                <a:solidFill>
                  <a:srgbClr val="111111"/>
                </a:solidFill>
                <a:latin typeface="Barlow Semi Condensed"/>
                <a:ea typeface="Barlow Semi Condensed"/>
                <a:cs typeface="Barlow Semi Condensed"/>
                <a:sym typeface="Barlow Semi Condensed"/>
              </a:rPr>
              <a:t>Hannah</a:t>
            </a:r>
            <a:r>
              <a:rPr lang="en-US" sz="2400" b="0" i="0" u="none" strike="noStrike" cap="none">
                <a:solidFill>
                  <a:srgbClr val="111111"/>
                </a:solidFill>
                <a:latin typeface="Barlow Semi Condensed"/>
                <a:ea typeface="Barlow Semi Condensed"/>
                <a:cs typeface="Barlow Semi Condensed"/>
                <a:sym typeface="Barlow Semi Condensed"/>
              </a:rPr>
              <a:t> make performance intelligence feel human, accessible and always within reach.</a:t>
            </a:r>
            <a:endParaRPr sz="2400" b="0" i="0" u="none" strike="noStrike" cap="none">
              <a:solidFill>
                <a:srgbClr val="111111"/>
              </a:solidFill>
              <a:latin typeface="Barlow Semi Condensed"/>
              <a:ea typeface="Barlow Semi Condensed"/>
              <a:cs typeface="Barlow Semi Condensed"/>
              <a:sym typeface="Barlow Semi Condensed"/>
            </a:endParaRPr>
          </a:p>
        </p:txBody>
      </p:sp>
      <p:pic>
        <p:nvPicPr>
          <p:cNvPr id="716" name="Google Shape;716;g3f59c54a1b0_1_399" title="chat-conversation.png"/>
          <p:cNvPicPr preferRelativeResize="0"/>
          <p:nvPr/>
        </p:nvPicPr>
        <p:blipFill rotWithShape="1">
          <a:blip r:embed="rId3">
            <a:alphaModFix/>
          </a:blip>
          <a:srcRect/>
          <a:stretch/>
        </p:blipFill>
        <p:spPr>
          <a:xfrm>
            <a:off x="1682074" y="956698"/>
            <a:ext cx="2846178" cy="5117420"/>
          </a:xfrm>
          <a:prstGeom prst="rect">
            <a:avLst/>
          </a:prstGeom>
          <a:noFill/>
          <a:ln w="9525" cap="flat" cmpd="sng">
            <a:solidFill>
              <a:srgbClr val="555555"/>
            </a:solidFill>
            <a:prstDash val="solid"/>
            <a:round/>
            <a:headEnd type="none" w="sm" len="sm"/>
            <a:tailEnd type="none" w="sm" len="sm"/>
          </a:ln>
        </p:spPr>
      </p:pic>
      <p:pic>
        <p:nvPicPr>
          <p:cNvPr id="717" name="Google Shape;717;g3f59c54a1b0_1_399" title="chat-intro.png"/>
          <p:cNvPicPr preferRelativeResize="0"/>
          <p:nvPr/>
        </p:nvPicPr>
        <p:blipFill rotWithShape="1">
          <a:blip r:embed="rId4">
            <a:alphaModFix/>
          </a:blip>
          <a:srcRect/>
          <a:stretch/>
        </p:blipFill>
        <p:spPr>
          <a:xfrm>
            <a:off x="3347925" y="1610591"/>
            <a:ext cx="2846180" cy="5117445"/>
          </a:xfrm>
          <a:prstGeom prst="rect">
            <a:avLst/>
          </a:prstGeom>
          <a:noFill/>
          <a:ln w="9525" cap="flat" cmpd="sng">
            <a:solidFill>
              <a:srgbClr val="555555"/>
            </a:solidFill>
            <a:prstDash val="solid"/>
            <a:round/>
            <a:headEnd type="none" w="sm" len="sm"/>
            <a:tailEnd type="none" w="sm" len="sm"/>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22"/>
        <p:cNvGrpSpPr/>
        <p:nvPr/>
      </p:nvGrpSpPr>
      <p:grpSpPr>
        <a:xfrm>
          <a:off x="0" y="0"/>
          <a:ext cx="0" cy="0"/>
          <a:chOff x="0" y="0"/>
          <a:chExt cx="0" cy="0"/>
        </a:xfrm>
      </p:grpSpPr>
      <p:cxnSp>
        <p:nvCxnSpPr>
          <p:cNvPr id="723" name="Google Shape;723;g3f59c54a1b0_1_408"/>
          <p:cNvCxnSpPr/>
          <p:nvPr/>
        </p:nvCxnSpPr>
        <p:spPr>
          <a:xfrm>
            <a:off x="457200" y="777240"/>
            <a:ext cx="11277300" cy="0"/>
          </a:xfrm>
          <a:prstGeom prst="straightConnector1">
            <a:avLst/>
          </a:prstGeom>
          <a:noFill/>
          <a:ln w="9525" cap="flat" cmpd="sng">
            <a:solidFill>
              <a:srgbClr val="E3E3E3"/>
            </a:solidFill>
            <a:prstDash val="solid"/>
            <a:round/>
            <a:headEnd type="none" w="sm" len="sm"/>
            <a:tailEnd type="none" w="sm" len="sm"/>
          </a:ln>
        </p:spPr>
      </p:cxnSp>
      <p:sp>
        <p:nvSpPr>
          <p:cNvPr id="724" name="Google Shape;724;g3f59c54a1b0_1_408"/>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FF395F"/>
                </a:solidFill>
                <a:latin typeface="Barlow Semi Condensed"/>
                <a:ea typeface="Barlow Semi Condensed"/>
                <a:cs typeface="Barlow Semi Condensed"/>
                <a:sym typeface="Barlow Semi Condensed"/>
              </a:rPr>
              <a:t>05</a:t>
            </a:r>
            <a:r>
              <a:rPr lang="en-US" sz="1000" b="1" i="0" u="none" strike="noStrike" cap="none">
                <a:solidFill>
                  <a:srgbClr val="444444"/>
                </a:solidFill>
                <a:latin typeface="Barlow Semi Condensed"/>
                <a:ea typeface="Barlow Semi Condensed"/>
                <a:cs typeface="Barlow Semi Condensed"/>
                <a:sym typeface="Barlow Semi Condensed"/>
              </a:rPr>
              <a:t> THE PROJECT SPORT IQ</a:t>
            </a:r>
            <a:endParaRPr sz="1000" b="1" i="0" u="none" strike="noStrike" cap="none">
              <a:solidFill>
                <a:srgbClr val="FF395F"/>
              </a:solidFill>
              <a:latin typeface="Barlow Semi Condensed"/>
              <a:ea typeface="Barlow Semi Condensed"/>
              <a:cs typeface="Barlow Semi Condensed"/>
              <a:sym typeface="Barlow Semi Condensed"/>
            </a:endParaRPr>
          </a:p>
        </p:txBody>
      </p:sp>
      <p:pic>
        <p:nvPicPr>
          <p:cNvPr id="725" name="Google Shape;725;g3f59c54a1b0_1_408" title="Asset 2@4x.png"/>
          <p:cNvPicPr preferRelativeResize="0"/>
          <p:nvPr/>
        </p:nvPicPr>
        <p:blipFill rotWithShape="1">
          <a:blip r:embed="rId3">
            <a:alphaModFix/>
          </a:blip>
          <a:srcRect b="53146"/>
          <a:stretch/>
        </p:blipFill>
        <p:spPr>
          <a:xfrm>
            <a:off x="7255675" y="1276870"/>
            <a:ext cx="4327275" cy="5581123"/>
          </a:xfrm>
          <a:prstGeom prst="rect">
            <a:avLst/>
          </a:prstGeom>
          <a:noFill/>
          <a:ln>
            <a:noFill/>
          </a:ln>
        </p:spPr>
      </p:pic>
      <p:sp>
        <p:nvSpPr>
          <p:cNvPr id="726" name="Google Shape;726;g3f59c54a1b0_1_408"/>
          <p:cNvSpPr/>
          <p:nvPr/>
        </p:nvSpPr>
        <p:spPr>
          <a:xfrm>
            <a:off x="1343150" y="3246325"/>
            <a:ext cx="4667100" cy="28713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000000"/>
              </a:buClr>
              <a:buSzPts val="2500"/>
              <a:buFont typeface="Arial"/>
              <a:buNone/>
            </a:pPr>
            <a:r>
              <a:rPr lang="en-US" sz="2500" b="0" i="0" u="none" strike="noStrike" cap="none">
                <a:solidFill>
                  <a:srgbClr val="111111"/>
                </a:solidFill>
                <a:latin typeface="Barlow Semi Condensed"/>
                <a:ea typeface="Barlow Semi Condensed"/>
                <a:cs typeface="Barlow Semi Condensed"/>
                <a:sym typeface="Barlow Semi Condensed"/>
              </a:rPr>
              <a:t>Hi! I'm Hannah, your health and wellbeing mentor.</a:t>
            </a:r>
            <a:endParaRPr sz="2500" b="0" i="0" u="none" strike="noStrike" cap="none">
              <a:solidFill>
                <a:srgbClr val="111111"/>
              </a:solidFill>
              <a:latin typeface="Barlow Semi Condensed"/>
              <a:ea typeface="Barlow Semi Condensed"/>
              <a:cs typeface="Barlow Semi Condensed"/>
              <a:sym typeface="Barlow Semi Condensed"/>
            </a:endParaRPr>
          </a:p>
          <a:p>
            <a:pPr marL="0" marR="0" lvl="0" indent="0" algn="l" rtl="0">
              <a:lnSpc>
                <a:spcPct val="115000"/>
              </a:lnSpc>
              <a:spcBef>
                <a:spcPts val="1000"/>
              </a:spcBef>
              <a:spcAft>
                <a:spcPts val="1000"/>
              </a:spcAft>
              <a:buClr>
                <a:srgbClr val="000000"/>
              </a:buClr>
              <a:buSzPts val="2500"/>
              <a:buFont typeface="Arial"/>
              <a:buNone/>
            </a:pPr>
            <a:r>
              <a:rPr lang="en-US" sz="2500" b="0" i="0" u="none" strike="noStrike" cap="none">
                <a:solidFill>
                  <a:srgbClr val="111111"/>
                </a:solidFill>
                <a:latin typeface="Barlow Semi Condensed"/>
                <a:ea typeface="Barlow Semi Condensed"/>
                <a:cs typeface="Barlow Semi Condensed"/>
                <a:sym typeface="Barlow Semi Condensed"/>
              </a:rPr>
              <a:t>I focus on </a:t>
            </a:r>
            <a:r>
              <a:rPr lang="en-US" sz="2500" b="1" i="0" u="none" strike="noStrike" cap="none">
                <a:solidFill>
                  <a:srgbClr val="111111"/>
                </a:solidFill>
                <a:latin typeface="Barlow Semi Condensed"/>
                <a:ea typeface="Barlow Semi Condensed"/>
                <a:cs typeface="Barlow Semi Condensed"/>
                <a:sym typeface="Barlow Semi Condensed"/>
              </a:rPr>
              <a:t>recovery, nutrition, sleep and injury prevention</a:t>
            </a:r>
            <a:r>
              <a:rPr lang="en-US" sz="2500" b="0" i="0" u="none" strike="noStrike" cap="none">
                <a:solidFill>
                  <a:srgbClr val="111111"/>
                </a:solidFill>
                <a:latin typeface="Barlow Semi Condensed"/>
                <a:ea typeface="Barlow Semi Condensed"/>
                <a:cs typeface="Barlow Semi Condensed"/>
                <a:sym typeface="Barlow Semi Condensed"/>
              </a:rPr>
              <a:t>. Ask me how to prevent injuries, build better recovery routines or take care of your body and mind.</a:t>
            </a:r>
            <a:endParaRPr sz="2500" b="0" i="0" u="none" strike="noStrike" cap="none">
              <a:solidFill>
                <a:srgbClr val="111111"/>
              </a:solidFill>
              <a:latin typeface="Barlow Semi Condensed"/>
              <a:ea typeface="Barlow Semi Condensed"/>
              <a:cs typeface="Barlow Semi Condensed"/>
              <a:sym typeface="Barlow Semi Condensed"/>
            </a:endParaRPr>
          </a:p>
        </p:txBody>
      </p:sp>
      <p:sp>
        <p:nvSpPr>
          <p:cNvPr id="727" name="Google Shape;727;g3f59c54a1b0_1_408"/>
          <p:cNvSpPr/>
          <p:nvPr/>
        </p:nvSpPr>
        <p:spPr>
          <a:xfrm>
            <a:off x="1343150" y="1539250"/>
            <a:ext cx="6660000" cy="698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5000"/>
              <a:buFont typeface="Barlow Semi Condensed"/>
              <a:buNone/>
            </a:pPr>
            <a:r>
              <a:rPr lang="en-US" sz="5000" b="1" i="0" u="none" strike="noStrike" cap="none">
                <a:solidFill>
                  <a:srgbClr val="111111"/>
                </a:solidFill>
                <a:latin typeface="Barlow Semi Condensed"/>
                <a:ea typeface="Barlow Semi Condensed"/>
                <a:cs typeface="Barlow Semi Condensed"/>
                <a:sym typeface="Barlow Semi Condensed"/>
              </a:rPr>
              <a:t>HANNAH</a:t>
            </a:r>
            <a:r>
              <a:rPr lang="en-US" sz="5000" b="1" i="0" u="none" strike="noStrike" cap="none">
                <a:solidFill>
                  <a:srgbClr val="FF395F"/>
                </a:solidFill>
                <a:latin typeface="Barlow Semi Condensed"/>
                <a:ea typeface="Barlow Semi Condensed"/>
                <a:cs typeface="Barlow Semi Condensed"/>
                <a:sym typeface="Barlow Semi Condensed"/>
              </a:rPr>
              <a:t>.</a:t>
            </a:r>
            <a:endParaRPr sz="5000" b="1" i="0" u="none" strike="noStrike" cap="none">
              <a:solidFill>
                <a:srgbClr val="111111"/>
              </a:solidFill>
              <a:latin typeface="Barlow Semi Condensed"/>
              <a:ea typeface="Barlow Semi Condensed"/>
              <a:cs typeface="Barlow Semi Condensed"/>
              <a:sym typeface="Barlow Semi Condensed"/>
            </a:endParaRPr>
          </a:p>
        </p:txBody>
      </p:sp>
      <p:sp>
        <p:nvSpPr>
          <p:cNvPr id="728" name="Google Shape;728;g3f59c54a1b0_1_408"/>
          <p:cNvSpPr/>
          <p:nvPr/>
        </p:nvSpPr>
        <p:spPr>
          <a:xfrm>
            <a:off x="1343050" y="2353550"/>
            <a:ext cx="3822900" cy="303300"/>
          </a:xfrm>
          <a:prstGeom prst="rect">
            <a:avLst/>
          </a:prstGeom>
          <a:noFill/>
          <a:ln>
            <a:noFill/>
          </a:ln>
        </p:spPr>
        <p:txBody>
          <a:bodyPr spcFirstLastPara="1" wrap="square" lIns="25400" tIns="25400" rIns="25400" bIns="25400" anchor="t" anchorCtr="0">
            <a:noAutofit/>
          </a:bodyPr>
          <a:lstStyle/>
          <a:p>
            <a:pPr marL="0" marR="0" lvl="0" indent="0" algn="l" rtl="0">
              <a:lnSpc>
                <a:spcPct val="96842"/>
              </a:lnSpc>
              <a:spcBef>
                <a:spcPts val="0"/>
              </a:spcBef>
              <a:spcAft>
                <a:spcPts val="0"/>
              </a:spcAft>
              <a:buClr>
                <a:schemeClr val="dk1"/>
              </a:buClr>
              <a:buSzPts val="1100"/>
              <a:buFont typeface="Arial"/>
              <a:buNone/>
            </a:pPr>
            <a:r>
              <a:rPr lang="en-US" sz="2100" b="1" i="0" u="none" strike="noStrike" cap="none">
                <a:solidFill>
                  <a:srgbClr val="111111"/>
                </a:solidFill>
                <a:highlight>
                  <a:srgbClr val="E9FF00"/>
                </a:highlight>
                <a:latin typeface="Barlow Semi Condensed"/>
                <a:ea typeface="Barlow Semi Condensed"/>
                <a:cs typeface="Barlow Semi Condensed"/>
                <a:sym typeface="Barlow Semi Condensed"/>
              </a:rPr>
              <a:t>Human and Nutrition Assistant</a:t>
            </a:r>
            <a:endParaRPr sz="2100" b="1" i="0" u="none" strike="noStrike" cap="none">
              <a:solidFill>
                <a:srgbClr val="111111"/>
              </a:solidFill>
              <a:highlight>
                <a:srgbClr val="E9FF00"/>
              </a:highlight>
              <a:latin typeface="Barlow Semi Condensed"/>
              <a:ea typeface="Barlow Semi Condensed"/>
              <a:cs typeface="Barlow Semi Condensed"/>
              <a:sym typeface="Barlow Semi Condensed"/>
            </a:endParaRPr>
          </a:p>
          <a:p>
            <a:pPr marL="0" marR="0" lvl="0" indent="0" algn="l" rtl="0">
              <a:lnSpc>
                <a:spcPct val="96842"/>
              </a:lnSpc>
              <a:spcBef>
                <a:spcPts val="0"/>
              </a:spcBef>
              <a:spcAft>
                <a:spcPts val="0"/>
              </a:spcAft>
              <a:buClr>
                <a:srgbClr val="FF395F"/>
              </a:buClr>
              <a:buSzPts val="1200"/>
              <a:buFont typeface="Barlow Semi Condensed"/>
              <a:buNone/>
            </a:pPr>
            <a:r>
              <a:rPr lang="en-US" sz="1600" b="0" i="0" u="none" strike="noStrike" cap="none">
                <a:solidFill>
                  <a:srgbClr val="111111"/>
                </a:solidFill>
                <a:latin typeface="Barlow Semi Condensed"/>
                <a:ea typeface="Barlow Semi Condensed"/>
                <a:cs typeface="Barlow Semi Condensed"/>
                <a:sym typeface="Barlow Semi Condensed"/>
              </a:rPr>
              <a:t>Mentor · Health &amp; Wellbeing</a:t>
            </a:r>
            <a:endParaRPr sz="1600" b="0" i="0" u="none" strike="noStrike" cap="none">
              <a:solidFill>
                <a:srgbClr val="111111"/>
              </a:solidFill>
              <a:latin typeface="Calibri"/>
              <a:ea typeface="Calibri"/>
              <a:cs typeface="Calibri"/>
              <a:sym typeface="Calibri"/>
            </a:endParaRPr>
          </a:p>
          <a:p>
            <a:pPr marL="0" marR="0" lvl="0" indent="0" algn="l" rtl="0">
              <a:lnSpc>
                <a:spcPct val="96842"/>
              </a:lnSpc>
              <a:spcBef>
                <a:spcPts val="0"/>
              </a:spcBef>
              <a:spcAft>
                <a:spcPts val="0"/>
              </a:spcAft>
              <a:buClr>
                <a:srgbClr val="FF395F"/>
              </a:buClr>
              <a:buSzPts val="1200"/>
              <a:buFont typeface="Barlow Semi Condensed"/>
              <a:buNone/>
            </a:pPr>
            <a:endParaRPr sz="2100" b="0" i="0" u="none" strike="noStrike" cap="none">
              <a:solidFill>
                <a:srgbClr val="111111"/>
              </a:solidFill>
              <a:highlight>
                <a:srgbClr val="E9FF00"/>
              </a:highlight>
              <a:latin typeface="Calibri"/>
              <a:ea typeface="Calibri"/>
              <a:cs typeface="Calibri"/>
              <a:sym typeface="Calibri"/>
            </a:endParaRPr>
          </a:p>
        </p:txBody>
      </p:sp>
      <p:pic>
        <p:nvPicPr>
          <p:cNvPr id="729" name="Google Shape;729;g3f59c54a1b0_1_408" descr="preencoded.png"/>
          <p:cNvPicPr preferRelativeResize="0"/>
          <p:nvPr/>
        </p:nvPicPr>
        <p:blipFill rotWithShape="1">
          <a:blip r:embed="rId4">
            <a:alphaModFix/>
          </a:blip>
          <a:srcRect/>
          <a:stretch/>
        </p:blipFill>
        <p:spPr>
          <a:xfrm>
            <a:off x="570975" y="3030236"/>
            <a:ext cx="600050" cy="60005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34"/>
        <p:cNvGrpSpPr/>
        <p:nvPr/>
      </p:nvGrpSpPr>
      <p:grpSpPr>
        <a:xfrm>
          <a:off x="0" y="0"/>
          <a:ext cx="0" cy="0"/>
          <a:chOff x="0" y="0"/>
          <a:chExt cx="0" cy="0"/>
        </a:xfrm>
      </p:grpSpPr>
      <p:cxnSp>
        <p:nvCxnSpPr>
          <p:cNvPr id="735" name="Google Shape;735;g3f59c54a1b0_1_419"/>
          <p:cNvCxnSpPr/>
          <p:nvPr/>
        </p:nvCxnSpPr>
        <p:spPr>
          <a:xfrm>
            <a:off x="457200" y="777240"/>
            <a:ext cx="11277300" cy="0"/>
          </a:xfrm>
          <a:prstGeom prst="straightConnector1">
            <a:avLst/>
          </a:prstGeom>
          <a:noFill/>
          <a:ln w="9525" cap="flat" cmpd="sng">
            <a:solidFill>
              <a:srgbClr val="E3E3E3"/>
            </a:solidFill>
            <a:prstDash val="solid"/>
            <a:round/>
            <a:headEnd type="none" w="sm" len="sm"/>
            <a:tailEnd type="none" w="sm" len="sm"/>
          </a:ln>
        </p:spPr>
      </p:cxnSp>
      <p:sp>
        <p:nvSpPr>
          <p:cNvPr id="736" name="Google Shape;736;g3f59c54a1b0_1_419"/>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FF395F"/>
                </a:solidFill>
                <a:latin typeface="Barlow Semi Condensed"/>
                <a:ea typeface="Barlow Semi Condensed"/>
                <a:cs typeface="Barlow Semi Condensed"/>
                <a:sym typeface="Barlow Semi Condensed"/>
              </a:rPr>
              <a:t>05</a:t>
            </a:r>
            <a:r>
              <a:rPr lang="en-US" sz="1000" b="1" i="0" u="none" strike="noStrike" cap="none">
                <a:solidFill>
                  <a:srgbClr val="444444"/>
                </a:solidFill>
                <a:latin typeface="Barlow Semi Condensed"/>
                <a:ea typeface="Barlow Semi Condensed"/>
                <a:cs typeface="Barlow Semi Condensed"/>
                <a:sym typeface="Barlow Semi Condensed"/>
              </a:rPr>
              <a:t> THE PROJECT SPORT IQ</a:t>
            </a:r>
            <a:endParaRPr sz="1000" b="1" i="0" u="none" strike="noStrike" cap="none">
              <a:solidFill>
                <a:srgbClr val="FF395F"/>
              </a:solidFill>
              <a:latin typeface="Barlow Semi Condensed"/>
              <a:ea typeface="Barlow Semi Condensed"/>
              <a:cs typeface="Barlow Semi Condensed"/>
              <a:sym typeface="Barlow Semi Condensed"/>
            </a:endParaRPr>
          </a:p>
        </p:txBody>
      </p:sp>
      <p:pic>
        <p:nvPicPr>
          <p:cNvPr id="737" name="Google Shape;737;g3f59c54a1b0_1_419" title="Asset 3@4x.png"/>
          <p:cNvPicPr preferRelativeResize="0"/>
          <p:nvPr/>
        </p:nvPicPr>
        <p:blipFill rotWithShape="1">
          <a:blip r:embed="rId3">
            <a:alphaModFix/>
          </a:blip>
          <a:srcRect l="5339" b="54539"/>
          <a:stretch/>
        </p:blipFill>
        <p:spPr>
          <a:xfrm>
            <a:off x="0" y="612550"/>
            <a:ext cx="5943350" cy="6245448"/>
          </a:xfrm>
          <a:prstGeom prst="rect">
            <a:avLst/>
          </a:prstGeom>
          <a:noFill/>
          <a:ln>
            <a:noFill/>
          </a:ln>
        </p:spPr>
      </p:pic>
      <p:sp>
        <p:nvSpPr>
          <p:cNvPr id="738" name="Google Shape;738;g3f59c54a1b0_1_419"/>
          <p:cNvSpPr/>
          <p:nvPr/>
        </p:nvSpPr>
        <p:spPr>
          <a:xfrm>
            <a:off x="6371300" y="3246325"/>
            <a:ext cx="4763700" cy="28713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000000"/>
              </a:buClr>
              <a:buSzPts val="2500"/>
              <a:buFont typeface="Arial"/>
              <a:buNone/>
            </a:pPr>
            <a:r>
              <a:rPr lang="en-US" sz="2500" b="0" i="0" u="none" strike="noStrike" cap="none">
                <a:solidFill>
                  <a:srgbClr val="111111"/>
                </a:solidFill>
                <a:latin typeface="Barlow Semi Condensed"/>
                <a:ea typeface="Barlow Semi Condensed"/>
                <a:cs typeface="Barlow Semi Condensed"/>
                <a:sym typeface="Barlow Semi Condensed"/>
              </a:rPr>
              <a:t>Hi! I'm Eddi, your performance coach.</a:t>
            </a:r>
            <a:endParaRPr sz="2500" b="0" i="0" u="none" strike="noStrike" cap="none">
              <a:solidFill>
                <a:srgbClr val="111111"/>
              </a:solidFill>
              <a:latin typeface="Barlow Semi Condensed"/>
              <a:ea typeface="Barlow Semi Condensed"/>
              <a:cs typeface="Barlow Semi Condensed"/>
              <a:sym typeface="Barlow Semi Condensed"/>
            </a:endParaRPr>
          </a:p>
          <a:p>
            <a:pPr marL="0" marR="0" lvl="0" indent="0" algn="l" rtl="0">
              <a:lnSpc>
                <a:spcPct val="115000"/>
              </a:lnSpc>
              <a:spcBef>
                <a:spcPts val="1000"/>
              </a:spcBef>
              <a:spcAft>
                <a:spcPts val="1000"/>
              </a:spcAft>
              <a:buClr>
                <a:srgbClr val="000000"/>
              </a:buClr>
              <a:buSzPts val="2500"/>
              <a:buFont typeface="Arial"/>
              <a:buNone/>
            </a:pPr>
            <a:r>
              <a:rPr lang="en-US" sz="2500" b="0" i="0" u="none" strike="noStrike" cap="none">
                <a:solidFill>
                  <a:srgbClr val="111111"/>
                </a:solidFill>
                <a:latin typeface="Barlow Semi Condensed"/>
                <a:ea typeface="Barlow Semi Condensed"/>
                <a:cs typeface="Barlow Semi Condensed"/>
                <a:sym typeface="Barlow Semi Condensed"/>
              </a:rPr>
              <a:t>I help you plan your </a:t>
            </a:r>
            <a:r>
              <a:rPr lang="en-US" sz="2500" b="1" i="0" u="none" strike="noStrike" cap="none">
                <a:solidFill>
                  <a:srgbClr val="111111"/>
                </a:solidFill>
                <a:latin typeface="Barlow Semi Condensed"/>
                <a:ea typeface="Barlow Semi Condensed"/>
                <a:cs typeface="Barlow Semi Condensed"/>
                <a:sym typeface="Barlow Semi Condensed"/>
              </a:rPr>
              <a:t>training, manage your load and get the most out of every session</a:t>
            </a:r>
            <a:r>
              <a:rPr lang="en-US" sz="2500" b="0" i="0" u="none" strike="noStrike" cap="none">
                <a:solidFill>
                  <a:srgbClr val="111111"/>
                </a:solidFill>
                <a:latin typeface="Barlow Semi Condensed"/>
                <a:ea typeface="Barlow Semi Condensed"/>
                <a:cs typeface="Barlow Semi Condensed"/>
                <a:sym typeface="Barlow Semi Condensed"/>
              </a:rPr>
              <a:t>. Ask me how to structure your week, what to do before a session, or how to turn your data into your next move.</a:t>
            </a:r>
            <a:endParaRPr sz="2500" b="0" i="0" u="none" strike="noStrike" cap="none">
              <a:solidFill>
                <a:srgbClr val="111111"/>
              </a:solidFill>
              <a:latin typeface="Barlow Semi Condensed"/>
              <a:ea typeface="Barlow Semi Condensed"/>
              <a:cs typeface="Barlow Semi Condensed"/>
              <a:sym typeface="Barlow Semi Condensed"/>
            </a:endParaRPr>
          </a:p>
        </p:txBody>
      </p:sp>
      <p:sp>
        <p:nvSpPr>
          <p:cNvPr id="739" name="Google Shape;739;g3f59c54a1b0_1_419"/>
          <p:cNvSpPr/>
          <p:nvPr/>
        </p:nvSpPr>
        <p:spPr>
          <a:xfrm>
            <a:off x="6371300" y="1539250"/>
            <a:ext cx="6660000" cy="698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5000"/>
              <a:buFont typeface="Barlow Semi Condensed"/>
              <a:buNone/>
            </a:pPr>
            <a:r>
              <a:rPr lang="en-US" sz="5000" b="1" i="0" u="none" strike="noStrike" cap="none">
                <a:solidFill>
                  <a:srgbClr val="111111"/>
                </a:solidFill>
                <a:latin typeface="Barlow Semi Condensed"/>
                <a:ea typeface="Barlow Semi Condensed"/>
                <a:cs typeface="Barlow Semi Condensed"/>
                <a:sym typeface="Barlow Semi Condensed"/>
              </a:rPr>
              <a:t>EDDI</a:t>
            </a:r>
            <a:r>
              <a:rPr lang="en-US" sz="5000" b="1" i="0" u="none" strike="noStrike" cap="none">
                <a:solidFill>
                  <a:srgbClr val="FF395F"/>
                </a:solidFill>
                <a:latin typeface="Barlow Semi Condensed"/>
                <a:ea typeface="Barlow Semi Condensed"/>
                <a:cs typeface="Barlow Semi Condensed"/>
                <a:sym typeface="Barlow Semi Condensed"/>
              </a:rPr>
              <a:t>.</a:t>
            </a:r>
            <a:endParaRPr sz="5000" b="1" i="0" u="none" strike="noStrike" cap="none">
              <a:solidFill>
                <a:srgbClr val="111111"/>
              </a:solidFill>
              <a:latin typeface="Barlow Semi Condensed"/>
              <a:ea typeface="Barlow Semi Condensed"/>
              <a:cs typeface="Barlow Semi Condensed"/>
              <a:sym typeface="Barlow Semi Condensed"/>
            </a:endParaRPr>
          </a:p>
        </p:txBody>
      </p:sp>
      <p:sp>
        <p:nvSpPr>
          <p:cNvPr id="740" name="Google Shape;740;g3f59c54a1b0_1_419"/>
          <p:cNvSpPr/>
          <p:nvPr/>
        </p:nvSpPr>
        <p:spPr>
          <a:xfrm>
            <a:off x="6371200" y="2353550"/>
            <a:ext cx="3822900" cy="303300"/>
          </a:xfrm>
          <a:prstGeom prst="rect">
            <a:avLst/>
          </a:prstGeom>
          <a:noFill/>
          <a:ln>
            <a:noFill/>
          </a:ln>
        </p:spPr>
        <p:txBody>
          <a:bodyPr spcFirstLastPara="1" wrap="square" lIns="25400" tIns="25400" rIns="25400" bIns="25400" anchor="t" anchorCtr="0">
            <a:noAutofit/>
          </a:bodyPr>
          <a:lstStyle/>
          <a:p>
            <a:pPr marL="0" marR="0" lvl="0" indent="0" algn="l" rtl="0">
              <a:lnSpc>
                <a:spcPct val="96842"/>
              </a:lnSpc>
              <a:spcBef>
                <a:spcPts val="0"/>
              </a:spcBef>
              <a:spcAft>
                <a:spcPts val="0"/>
              </a:spcAft>
              <a:buClr>
                <a:schemeClr val="dk1"/>
              </a:buClr>
              <a:buSzPts val="1100"/>
              <a:buFont typeface="Arial"/>
              <a:buNone/>
            </a:pPr>
            <a:r>
              <a:rPr lang="en-US" sz="2100" b="1" i="0" u="none" strike="noStrike" cap="none">
                <a:solidFill>
                  <a:srgbClr val="111111"/>
                </a:solidFill>
                <a:highlight>
                  <a:srgbClr val="E9FF00"/>
                </a:highlight>
                <a:latin typeface="Barlow Semi Condensed"/>
                <a:ea typeface="Barlow Semi Condensed"/>
                <a:cs typeface="Barlow Semi Condensed"/>
                <a:sym typeface="Barlow Semi Condensed"/>
              </a:rPr>
              <a:t>Edge Digital Intelligence</a:t>
            </a:r>
            <a:endParaRPr sz="1600" b="0" i="0" u="none" strike="noStrike" cap="none">
              <a:solidFill>
                <a:srgbClr val="111111"/>
              </a:solidFill>
              <a:latin typeface="Barlow Semi Condensed"/>
              <a:ea typeface="Barlow Semi Condensed"/>
              <a:cs typeface="Barlow Semi Condensed"/>
              <a:sym typeface="Barlow Semi Condensed"/>
            </a:endParaRPr>
          </a:p>
          <a:p>
            <a:pPr marL="0" marR="0" lvl="0" indent="0" algn="l" rtl="0">
              <a:lnSpc>
                <a:spcPct val="96842"/>
              </a:lnSpc>
              <a:spcBef>
                <a:spcPts val="0"/>
              </a:spcBef>
              <a:spcAft>
                <a:spcPts val="0"/>
              </a:spcAft>
              <a:buClr>
                <a:srgbClr val="FF395F"/>
              </a:buClr>
              <a:buSzPts val="1200"/>
              <a:buFont typeface="Barlow Semi Condensed"/>
              <a:buNone/>
            </a:pPr>
            <a:r>
              <a:rPr lang="en-US" sz="1600" b="0" i="0" u="none" strike="noStrike" cap="none">
                <a:solidFill>
                  <a:srgbClr val="111111"/>
                </a:solidFill>
                <a:latin typeface="Barlow Semi Condensed"/>
                <a:ea typeface="Barlow Semi Condensed"/>
                <a:cs typeface="Barlow Semi Condensed"/>
                <a:sym typeface="Barlow Semi Condensed"/>
              </a:rPr>
              <a:t>Coach · Performance &amp; Training</a:t>
            </a:r>
            <a:endParaRPr sz="1600" b="0" i="0" u="none" strike="noStrike" cap="none">
              <a:solidFill>
                <a:srgbClr val="111111"/>
              </a:solidFill>
              <a:latin typeface="Calibri"/>
              <a:ea typeface="Calibri"/>
              <a:cs typeface="Calibri"/>
              <a:sym typeface="Calibri"/>
            </a:endParaRPr>
          </a:p>
        </p:txBody>
      </p:sp>
      <p:pic>
        <p:nvPicPr>
          <p:cNvPr id="741" name="Google Shape;741;g3f59c54a1b0_1_419" descr="preencoded.png"/>
          <p:cNvPicPr preferRelativeResize="0"/>
          <p:nvPr/>
        </p:nvPicPr>
        <p:blipFill rotWithShape="1">
          <a:blip r:embed="rId4">
            <a:alphaModFix/>
          </a:blip>
          <a:srcRect/>
          <a:stretch/>
        </p:blipFill>
        <p:spPr>
          <a:xfrm rot="10800000">
            <a:off x="11098387" y="2882661"/>
            <a:ext cx="600050" cy="600050"/>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745"/>
        <p:cNvGrpSpPr/>
        <p:nvPr/>
      </p:nvGrpSpPr>
      <p:grpSpPr>
        <a:xfrm>
          <a:off x="0" y="0"/>
          <a:ext cx="0" cy="0"/>
          <a:chOff x="0" y="0"/>
          <a:chExt cx="0" cy="0"/>
        </a:xfrm>
      </p:grpSpPr>
      <p:sp>
        <p:nvSpPr>
          <p:cNvPr id="2" name="Title 1">
            <a:extLst>
              <a:ext uri="{FF2B5EF4-FFF2-40B4-BE49-F238E27FC236}">
                <a16:creationId xmlns:a16="http://schemas.microsoft.com/office/drawing/2014/main" id="{64617F45-5E4A-9351-2B71-39E56ECAEE60}"/>
              </a:ext>
            </a:extLst>
          </p:cNvPr>
          <p:cNvSpPr>
            <a:spLocks noGrp="1"/>
          </p:cNvSpPr>
          <p:nvPr>
            <p:ph type="title"/>
          </p:nvPr>
        </p:nvSpPr>
        <p:spPr>
          <a:xfrm>
            <a:off x="838200" y="365125"/>
            <a:ext cx="10515600" cy="1325563"/>
          </a:xfrm>
        </p:spPr>
        <p:txBody>
          <a:bodyPr/>
          <a:lstStyle/>
          <a:p>
            <a:endParaRPr lang="pt-PT"/>
          </a:p>
        </p:txBody>
      </p:sp>
      <p:pic>
        <p:nvPicPr>
          <p:cNvPr id="3" name="Picture 2">
            <a:extLst>
              <a:ext uri="{FF2B5EF4-FFF2-40B4-BE49-F238E27FC236}">
                <a16:creationId xmlns:a16="http://schemas.microsoft.com/office/drawing/2014/main" id="{FAD08623-2E63-A910-A4E3-12409472DA44}"/>
              </a:ext>
            </a:extLst>
          </p:cNvPr>
          <p:cNvPicPr>
            <a:picLocks noChangeAspect="1"/>
          </p:cNvPicPr>
          <p:nvPr/>
        </p:nvPicPr>
        <p:blipFill>
          <a:blip r:embed="rId3"/>
          <a:stretch>
            <a:fillRect/>
          </a:stretch>
        </p:blipFill>
        <p:spPr>
          <a:xfrm>
            <a:off x="0" y="2817"/>
            <a:ext cx="12192000" cy="6852365"/>
          </a:xfrm>
          <a:prstGeom prst="rect">
            <a:avLst/>
          </a:prstGeom>
        </p:spPr>
      </p:pic>
      <p:sp>
        <p:nvSpPr>
          <p:cNvPr id="4" name="Rectangle 3">
            <a:extLst>
              <a:ext uri="{FF2B5EF4-FFF2-40B4-BE49-F238E27FC236}">
                <a16:creationId xmlns:a16="http://schemas.microsoft.com/office/drawing/2014/main" id="{9DFA480E-85B5-DBE2-AD57-F25D9CCE0C1F}"/>
              </a:ext>
            </a:extLst>
          </p:cNvPr>
          <p:cNvSpPr/>
          <p:nvPr/>
        </p:nvSpPr>
        <p:spPr>
          <a:xfrm>
            <a:off x="11544301" y="6419850"/>
            <a:ext cx="588168" cy="340519"/>
          </a:xfrm>
          <a:prstGeom prst="rect">
            <a:avLst/>
          </a:pr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grpSp>
        <p:nvGrpSpPr>
          <p:cNvPr id="5" name="Group 4">
            <a:extLst>
              <a:ext uri="{FF2B5EF4-FFF2-40B4-BE49-F238E27FC236}">
                <a16:creationId xmlns:a16="http://schemas.microsoft.com/office/drawing/2014/main" id="{04AD7DB3-BF1B-71B3-AE31-F198D626B387}"/>
              </a:ext>
            </a:extLst>
          </p:cNvPr>
          <p:cNvGrpSpPr/>
          <p:nvPr/>
        </p:nvGrpSpPr>
        <p:grpSpPr>
          <a:xfrm>
            <a:off x="336099" y="250031"/>
            <a:ext cx="694982" cy="516732"/>
            <a:chOff x="336099" y="250031"/>
            <a:chExt cx="694982" cy="516732"/>
          </a:xfrm>
        </p:grpSpPr>
        <p:sp>
          <p:nvSpPr>
            <p:cNvPr id="6" name="Rectangle 5">
              <a:extLst>
                <a:ext uri="{FF2B5EF4-FFF2-40B4-BE49-F238E27FC236}">
                  <a16:creationId xmlns:a16="http://schemas.microsoft.com/office/drawing/2014/main" id="{59004A8C-70F5-207C-C1A4-C6D90138B8A2}"/>
                </a:ext>
              </a:extLst>
            </p:cNvPr>
            <p:cNvSpPr/>
            <p:nvPr/>
          </p:nvSpPr>
          <p:spPr>
            <a:xfrm>
              <a:off x="336099" y="250031"/>
              <a:ext cx="694982" cy="516732"/>
            </a:xfrm>
            <a:prstGeom prst="rect">
              <a:avLst/>
            </a:prstGeom>
            <a:solidFill>
              <a:srgbClr val="222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7" name="Picture 6">
              <a:extLst>
                <a:ext uri="{FF2B5EF4-FFF2-40B4-BE49-F238E27FC236}">
                  <a16:creationId xmlns:a16="http://schemas.microsoft.com/office/drawing/2014/main" id="{23D70CAB-994B-5BA1-9448-DC6A0E379B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0" y="328612"/>
              <a:ext cx="605180" cy="328613"/>
            </a:xfrm>
            <a:prstGeom prst="rect">
              <a:avLst/>
            </a:prstGeom>
          </p:spPr>
        </p:pic>
      </p:grpSp>
      <p:sp>
        <p:nvSpPr>
          <p:cNvPr id="8" name="Freeform: Shape 7">
            <a:extLst>
              <a:ext uri="{FF2B5EF4-FFF2-40B4-BE49-F238E27FC236}">
                <a16:creationId xmlns:a16="http://schemas.microsoft.com/office/drawing/2014/main" id="{6938CFA4-5735-A07E-54EB-DF0616A8B39D}"/>
              </a:ext>
            </a:extLst>
          </p:cNvPr>
          <p:cNvSpPr/>
          <p:nvPr/>
        </p:nvSpPr>
        <p:spPr>
          <a:xfrm>
            <a:off x="0" y="-2818"/>
            <a:ext cx="12192000" cy="6858000"/>
          </a:xfrm>
          <a:custGeom>
            <a:avLst/>
            <a:gdLst>
              <a:gd name="csX0" fmla="*/ 11544301 w 12192000"/>
              <a:gd name="csY0" fmla="*/ 6422668 h 6858000"/>
              <a:gd name="csX1" fmla="*/ 11544301 w 12192000"/>
              <a:gd name="csY1" fmla="*/ 6763187 h 6858000"/>
              <a:gd name="csX2" fmla="*/ 12132469 w 12192000"/>
              <a:gd name="csY2" fmla="*/ 6763187 h 6858000"/>
              <a:gd name="csX3" fmla="*/ 12132469 w 12192000"/>
              <a:gd name="csY3" fmla="*/ 6422668 h 6858000"/>
              <a:gd name="csX4" fmla="*/ 0 w 12192000"/>
              <a:gd name="csY4" fmla="*/ 0 h 6858000"/>
              <a:gd name="csX5" fmla="*/ 12192000 w 12192000"/>
              <a:gd name="csY5" fmla="*/ 0 h 6858000"/>
              <a:gd name="csX6" fmla="*/ 12192000 w 12192000"/>
              <a:gd name="csY6" fmla="*/ 6858000 h 6858000"/>
              <a:gd name="csX7" fmla="*/ 0 w 12192000"/>
              <a:gd name="csY7"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58000">
                <a:moveTo>
                  <a:pt x="11544301" y="6422668"/>
                </a:moveTo>
                <a:lnTo>
                  <a:pt x="11544301" y="6763187"/>
                </a:lnTo>
                <a:lnTo>
                  <a:pt x="12132469" y="6763187"/>
                </a:lnTo>
                <a:lnTo>
                  <a:pt x="12132469" y="6422668"/>
                </a:lnTo>
                <a:close/>
                <a:moveTo>
                  <a:pt x="0" y="0"/>
                </a:moveTo>
                <a:lnTo>
                  <a:pt x="12192000" y="0"/>
                </a:lnTo>
                <a:lnTo>
                  <a:pt x="12192000" y="6858000"/>
                </a:lnTo>
                <a:lnTo>
                  <a:pt x="0" y="6858000"/>
                </a:lnTo>
                <a:close/>
              </a:path>
            </a:pathLst>
          </a:custGeom>
          <a:solidFill>
            <a:schemeClr val="tx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dirty="0"/>
          </a:p>
        </p:txBody>
      </p:sp>
      <p:grpSp>
        <p:nvGrpSpPr>
          <p:cNvPr id="9" name="Group 8">
            <a:extLst>
              <a:ext uri="{FF2B5EF4-FFF2-40B4-BE49-F238E27FC236}">
                <a16:creationId xmlns:a16="http://schemas.microsoft.com/office/drawing/2014/main" id="{CD94962F-586F-AEBD-CE6E-5A77D62BABF6}"/>
              </a:ext>
            </a:extLst>
          </p:cNvPr>
          <p:cNvGrpSpPr/>
          <p:nvPr/>
        </p:nvGrpSpPr>
        <p:grpSpPr>
          <a:xfrm>
            <a:off x="11700778" y="6494967"/>
            <a:ext cx="319773" cy="212420"/>
            <a:chOff x="11700778" y="6494967"/>
            <a:chExt cx="319773" cy="212420"/>
          </a:xfrm>
        </p:grpSpPr>
        <p:pic>
          <p:nvPicPr>
            <p:cNvPr id="10" name="Picture 9">
              <a:extLst>
                <a:ext uri="{FF2B5EF4-FFF2-40B4-BE49-F238E27FC236}">
                  <a16:creationId xmlns:a16="http://schemas.microsoft.com/office/drawing/2014/main" id="{3CDD6104-B987-2A63-4D17-3E28E96456B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812696" y="6494967"/>
              <a:ext cx="207855" cy="208539"/>
            </a:xfrm>
            <a:prstGeom prst="rect">
              <a:avLst/>
            </a:prstGeom>
          </p:spPr>
        </p:pic>
        <p:pic>
          <p:nvPicPr>
            <p:cNvPr id="11" name="Picture 10">
              <a:extLst>
                <a:ext uri="{FF2B5EF4-FFF2-40B4-BE49-F238E27FC236}">
                  <a16:creationId xmlns:a16="http://schemas.microsoft.com/office/drawing/2014/main" id="{FD886BB6-E090-E65E-B9AD-F7DAE1C13AF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700778" y="6494967"/>
              <a:ext cx="211724" cy="212420"/>
            </a:xfrm>
            <a:prstGeom prst="rect">
              <a:avLst/>
            </a:prstGeom>
          </p:spPr>
        </p:pic>
      </p:gr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759"/>
        <p:cNvGrpSpPr/>
        <p:nvPr/>
      </p:nvGrpSpPr>
      <p:grpSpPr>
        <a:xfrm>
          <a:off x="0" y="0"/>
          <a:ext cx="0" cy="0"/>
          <a:chOff x="0" y="0"/>
          <a:chExt cx="0" cy="0"/>
        </a:xfrm>
      </p:grpSpPr>
      <p:pic>
        <p:nvPicPr>
          <p:cNvPr id="2" name="Picture 1">
            <a:extLst>
              <a:ext uri="{FF2B5EF4-FFF2-40B4-BE49-F238E27FC236}">
                <a16:creationId xmlns:a16="http://schemas.microsoft.com/office/drawing/2014/main" id="{0844EBFC-4F32-BEBA-95D1-ECDAC5E415C3}"/>
              </a:ext>
            </a:extLst>
          </p:cNvPr>
          <p:cNvPicPr>
            <a:picLocks noChangeAspect="1"/>
          </p:cNvPicPr>
          <p:nvPr/>
        </p:nvPicPr>
        <p:blipFill>
          <a:blip r:embed="rId3"/>
          <a:stretch>
            <a:fillRect/>
          </a:stretch>
        </p:blipFill>
        <p:spPr>
          <a:xfrm>
            <a:off x="0" y="2817"/>
            <a:ext cx="12192000" cy="6852365"/>
          </a:xfrm>
          <a:prstGeom prst="rect">
            <a:avLst/>
          </a:prstGeom>
        </p:spPr>
      </p:pic>
      <p:grpSp>
        <p:nvGrpSpPr>
          <p:cNvPr id="3" name="Group 2">
            <a:extLst>
              <a:ext uri="{FF2B5EF4-FFF2-40B4-BE49-F238E27FC236}">
                <a16:creationId xmlns:a16="http://schemas.microsoft.com/office/drawing/2014/main" id="{07E05F8E-ED5E-671E-484D-A270069B2F22}"/>
              </a:ext>
            </a:extLst>
          </p:cNvPr>
          <p:cNvGrpSpPr/>
          <p:nvPr/>
        </p:nvGrpSpPr>
        <p:grpSpPr>
          <a:xfrm>
            <a:off x="336099" y="250031"/>
            <a:ext cx="694982" cy="516732"/>
            <a:chOff x="336099" y="250031"/>
            <a:chExt cx="694982" cy="516732"/>
          </a:xfrm>
        </p:grpSpPr>
        <p:sp>
          <p:nvSpPr>
            <p:cNvPr id="4" name="Rectangle 3">
              <a:extLst>
                <a:ext uri="{FF2B5EF4-FFF2-40B4-BE49-F238E27FC236}">
                  <a16:creationId xmlns:a16="http://schemas.microsoft.com/office/drawing/2014/main" id="{6F53DF57-DACF-1C78-C6F3-53B82AB0AD5C}"/>
                </a:ext>
              </a:extLst>
            </p:cNvPr>
            <p:cNvSpPr/>
            <p:nvPr/>
          </p:nvSpPr>
          <p:spPr>
            <a:xfrm>
              <a:off x="336099" y="250031"/>
              <a:ext cx="694982" cy="516732"/>
            </a:xfrm>
            <a:prstGeom prst="rect">
              <a:avLst/>
            </a:prstGeom>
            <a:solidFill>
              <a:srgbClr val="222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5" name="Picture 4">
              <a:extLst>
                <a:ext uri="{FF2B5EF4-FFF2-40B4-BE49-F238E27FC236}">
                  <a16:creationId xmlns:a16="http://schemas.microsoft.com/office/drawing/2014/main" id="{096FC602-E730-3FA3-ED8B-1A649DD739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0" y="328612"/>
              <a:ext cx="605180" cy="328613"/>
            </a:xfrm>
            <a:prstGeom prst="rect">
              <a:avLst/>
            </a:prstGeom>
          </p:spPr>
        </p:pic>
      </p:grpSp>
      <p:sp>
        <p:nvSpPr>
          <p:cNvPr id="6" name="Rectangle 5">
            <a:extLst>
              <a:ext uri="{FF2B5EF4-FFF2-40B4-BE49-F238E27FC236}">
                <a16:creationId xmlns:a16="http://schemas.microsoft.com/office/drawing/2014/main" id="{B1C910D7-83D7-4EE0-95B7-B51DB327AA69}"/>
              </a:ext>
            </a:extLst>
          </p:cNvPr>
          <p:cNvSpPr/>
          <p:nvPr/>
        </p:nvSpPr>
        <p:spPr>
          <a:xfrm>
            <a:off x="0" y="0"/>
            <a:ext cx="10098157" cy="6858000"/>
          </a:xfrm>
          <a:prstGeom prst="rect">
            <a:avLst/>
          </a:prstGeom>
          <a:solidFill>
            <a:schemeClr val="tx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dirty="0"/>
          </a:p>
        </p:txBody>
      </p:sp>
      <p:pic>
        <p:nvPicPr>
          <p:cNvPr id="7" name="Picture 6">
            <a:extLst>
              <a:ext uri="{FF2B5EF4-FFF2-40B4-BE49-F238E27FC236}">
                <a16:creationId xmlns:a16="http://schemas.microsoft.com/office/drawing/2014/main" id="{1A9FC422-5ED1-E3A9-10F2-C6DF49B2D7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3103" y="2407444"/>
            <a:ext cx="479434" cy="481011"/>
          </a:xfrm>
          <a:prstGeom prst="rect">
            <a:avLst/>
          </a:prstGeom>
        </p:spPr>
      </p:pic>
      <p:pic>
        <p:nvPicPr>
          <p:cNvPr id="8" name="Picture 7">
            <a:extLst>
              <a:ext uri="{FF2B5EF4-FFF2-40B4-BE49-F238E27FC236}">
                <a16:creationId xmlns:a16="http://schemas.microsoft.com/office/drawing/2014/main" id="{6BC130EB-DE58-35BD-D16F-02EEB57EAA2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722195" y="2407444"/>
            <a:ext cx="479434" cy="481011"/>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770"/>
        <p:cNvGrpSpPr/>
        <p:nvPr/>
      </p:nvGrpSpPr>
      <p:grpSpPr>
        <a:xfrm>
          <a:off x="0" y="0"/>
          <a:ext cx="0" cy="0"/>
          <a:chOff x="0" y="0"/>
          <a:chExt cx="0" cy="0"/>
        </a:xfrm>
      </p:grpSpPr>
      <p:pic>
        <p:nvPicPr>
          <p:cNvPr id="2" name="Picture 1">
            <a:extLst>
              <a:ext uri="{FF2B5EF4-FFF2-40B4-BE49-F238E27FC236}">
                <a16:creationId xmlns:a16="http://schemas.microsoft.com/office/drawing/2014/main" id="{6349937E-63BC-9BCD-535D-6A5B264A6D2C}"/>
              </a:ext>
            </a:extLst>
          </p:cNvPr>
          <p:cNvPicPr>
            <a:picLocks noChangeAspect="1"/>
          </p:cNvPicPr>
          <p:nvPr/>
        </p:nvPicPr>
        <p:blipFill>
          <a:blip r:embed="rId3"/>
          <a:stretch>
            <a:fillRect/>
          </a:stretch>
        </p:blipFill>
        <p:spPr>
          <a:xfrm>
            <a:off x="0" y="2817"/>
            <a:ext cx="12192000" cy="6852365"/>
          </a:xfrm>
          <a:prstGeom prst="rect">
            <a:avLst/>
          </a:prstGeom>
        </p:spPr>
      </p:pic>
      <p:grpSp>
        <p:nvGrpSpPr>
          <p:cNvPr id="3" name="Group 2">
            <a:extLst>
              <a:ext uri="{FF2B5EF4-FFF2-40B4-BE49-F238E27FC236}">
                <a16:creationId xmlns:a16="http://schemas.microsoft.com/office/drawing/2014/main" id="{A4673ADC-CA62-0692-D35F-0A6115804F1C}"/>
              </a:ext>
            </a:extLst>
          </p:cNvPr>
          <p:cNvGrpSpPr/>
          <p:nvPr/>
        </p:nvGrpSpPr>
        <p:grpSpPr>
          <a:xfrm>
            <a:off x="336099" y="250031"/>
            <a:ext cx="694982" cy="516732"/>
            <a:chOff x="336099" y="250031"/>
            <a:chExt cx="694982" cy="516732"/>
          </a:xfrm>
        </p:grpSpPr>
        <p:sp>
          <p:nvSpPr>
            <p:cNvPr id="4" name="Rectangle 3">
              <a:extLst>
                <a:ext uri="{FF2B5EF4-FFF2-40B4-BE49-F238E27FC236}">
                  <a16:creationId xmlns:a16="http://schemas.microsoft.com/office/drawing/2014/main" id="{933368F1-D7C5-EDAF-2D69-9056B7DD4A10}"/>
                </a:ext>
              </a:extLst>
            </p:cNvPr>
            <p:cNvSpPr/>
            <p:nvPr/>
          </p:nvSpPr>
          <p:spPr>
            <a:xfrm>
              <a:off x="336099" y="250031"/>
              <a:ext cx="694982" cy="516732"/>
            </a:xfrm>
            <a:prstGeom prst="rect">
              <a:avLst/>
            </a:prstGeom>
            <a:solidFill>
              <a:srgbClr val="222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5" name="Picture 4">
              <a:extLst>
                <a:ext uri="{FF2B5EF4-FFF2-40B4-BE49-F238E27FC236}">
                  <a16:creationId xmlns:a16="http://schemas.microsoft.com/office/drawing/2014/main" id="{10217090-4B9E-0860-4117-ED6793B27B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0" y="328612"/>
              <a:ext cx="605180" cy="328613"/>
            </a:xfrm>
            <a:prstGeom prst="rect">
              <a:avLst/>
            </a:prstGeom>
          </p:spPr>
        </p:pic>
      </p:grpSp>
      <p:sp>
        <p:nvSpPr>
          <p:cNvPr id="6" name="Rectangle 5">
            <a:extLst>
              <a:ext uri="{FF2B5EF4-FFF2-40B4-BE49-F238E27FC236}">
                <a16:creationId xmlns:a16="http://schemas.microsoft.com/office/drawing/2014/main" id="{1A84147E-2100-93A7-5546-633BE40577DE}"/>
              </a:ext>
            </a:extLst>
          </p:cNvPr>
          <p:cNvSpPr/>
          <p:nvPr/>
        </p:nvSpPr>
        <p:spPr>
          <a:xfrm>
            <a:off x="0" y="0"/>
            <a:ext cx="10098157" cy="6858000"/>
          </a:xfrm>
          <a:prstGeom prst="rect">
            <a:avLst/>
          </a:prstGeom>
          <a:solidFill>
            <a:schemeClr val="tx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dirty="0"/>
          </a:p>
        </p:txBody>
      </p:sp>
      <p:pic>
        <p:nvPicPr>
          <p:cNvPr id="7" name="Picture 6">
            <a:extLst>
              <a:ext uri="{FF2B5EF4-FFF2-40B4-BE49-F238E27FC236}">
                <a16:creationId xmlns:a16="http://schemas.microsoft.com/office/drawing/2014/main" id="{1839BF31-4E0C-498E-39DF-FBB7190F446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58478" y="173831"/>
            <a:ext cx="206751" cy="207431"/>
          </a:xfrm>
          <a:prstGeom prst="rect">
            <a:avLst/>
          </a:prstGeom>
        </p:spPr>
      </p:pic>
      <p:pic>
        <p:nvPicPr>
          <p:cNvPr id="8" name="Picture 7">
            <a:extLst>
              <a:ext uri="{FF2B5EF4-FFF2-40B4-BE49-F238E27FC236}">
                <a16:creationId xmlns:a16="http://schemas.microsoft.com/office/drawing/2014/main" id="{54AB3E77-3016-433E-68C2-0509CEBD8C0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27505" y="173831"/>
            <a:ext cx="206751" cy="207431"/>
          </a:xfrm>
          <a:prstGeom prst="rect">
            <a:avLst/>
          </a:prstGeom>
        </p:spPr>
      </p:pic>
      <p:pic>
        <p:nvPicPr>
          <p:cNvPr id="9" name="Picture 8">
            <a:extLst>
              <a:ext uri="{FF2B5EF4-FFF2-40B4-BE49-F238E27FC236}">
                <a16:creationId xmlns:a16="http://schemas.microsoft.com/office/drawing/2014/main" id="{407B8CDD-FDFF-2922-C9CC-75A22F2D95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7069" y="1919287"/>
            <a:ext cx="206751" cy="207431"/>
          </a:xfrm>
          <a:prstGeom prst="rect">
            <a:avLst/>
          </a:prstGeom>
        </p:spPr>
      </p:pic>
      <p:pic>
        <p:nvPicPr>
          <p:cNvPr id="10" name="Picture 9">
            <a:extLst>
              <a:ext uri="{FF2B5EF4-FFF2-40B4-BE49-F238E27FC236}">
                <a16:creationId xmlns:a16="http://schemas.microsoft.com/office/drawing/2014/main" id="{AC3549BE-E2C9-1C20-07D4-7DEF0878D63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37070" y="912019"/>
            <a:ext cx="206751" cy="207431"/>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783"/>
        <p:cNvGrpSpPr/>
        <p:nvPr/>
      </p:nvGrpSpPr>
      <p:grpSpPr>
        <a:xfrm>
          <a:off x="0" y="0"/>
          <a:ext cx="0" cy="0"/>
          <a:chOff x="0" y="0"/>
          <a:chExt cx="0" cy="0"/>
        </a:xfrm>
      </p:grpSpPr>
      <p:pic>
        <p:nvPicPr>
          <p:cNvPr id="2" name="Picture 1">
            <a:extLst>
              <a:ext uri="{FF2B5EF4-FFF2-40B4-BE49-F238E27FC236}">
                <a16:creationId xmlns:a16="http://schemas.microsoft.com/office/drawing/2014/main" id="{AC435417-0472-B6D2-0A4F-D85D243AC454}"/>
              </a:ext>
            </a:extLst>
          </p:cNvPr>
          <p:cNvPicPr>
            <a:picLocks noChangeAspect="1"/>
          </p:cNvPicPr>
          <p:nvPr/>
        </p:nvPicPr>
        <p:blipFill>
          <a:blip r:embed="rId3"/>
          <a:stretch>
            <a:fillRect/>
          </a:stretch>
        </p:blipFill>
        <p:spPr>
          <a:xfrm>
            <a:off x="0" y="2817"/>
            <a:ext cx="12192000" cy="6852365"/>
          </a:xfrm>
          <a:prstGeom prst="rect">
            <a:avLst/>
          </a:prstGeom>
        </p:spPr>
      </p:pic>
      <p:grpSp>
        <p:nvGrpSpPr>
          <p:cNvPr id="3" name="Group 2">
            <a:extLst>
              <a:ext uri="{FF2B5EF4-FFF2-40B4-BE49-F238E27FC236}">
                <a16:creationId xmlns:a16="http://schemas.microsoft.com/office/drawing/2014/main" id="{350258E5-C613-21FA-FAE2-C787C5985755}"/>
              </a:ext>
            </a:extLst>
          </p:cNvPr>
          <p:cNvGrpSpPr/>
          <p:nvPr/>
        </p:nvGrpSpPr>
        <p:grpSpPr>
          <a:xfrm>
            <a:off x="336099" y="250031"/>
            <a:ext cx="694982" cy="516732"/>
            <a:chOff x="336099" y="250031"/>
            <a:chExt cx="694982" cy="516732"/>
          </a:xfrm>
        </p:grpSpPr>
        <p:sp>
          <p:nvSpPr>
            <p:cNvPr id="4" name="Rectangle 3">
              <a:extLst>
                <a:ext uri="{FF2B5EF4-FFF2-40B4-BE49-F238E27FC236}">
                  <a16:creationId xmlns:a16="http://schemas.microsoft.com/office/drawing/2014/main" id="{6209919A-25E3-F70D-84D1-362245F81DBC}"/>
                </a:ext>
              </a:extLst>
            </p:cNvPr>
            <p:cNvSpPr/>
            <p:nvPr/>
          </p:nvSpPr>
          <p:spPr>
            <a:xfrm>
              <a:off x="336099" y="250031"/>
              <a:ext cx="694982" cy="516732"/>
            </a:xfrm>
            <a:prstGeom prst="rect">
              <a:avLst/>
            </a:prstGeom>
            <a:solidFill>
              <a:srgbClr val="222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5" name="Picture 4">
              <a:extLst>
                <a:ext uri="{FF2B5EF4-FFF2-40B4-BE49-F238E27FC236}">
                  <a16:creationId xmlns:a16="http://schemas.microsoft.com/office/drawing/2014/main" id="{7BDD7B6C-D174-14DD-792B-1CDFA7BC97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0" y="328612"/>
              <a:ext cx="605180" cy="328613"/>
            </a:xfrm>
            <a:prstGeom prst="rect">
              <a:avLst/>
            </a:prstGeom>
          </p:spPr>
        </p:pic>
      </p:grpSp>
      <p:sp>
        <p:nvSpPr>
          <p:cNvPr id="6" name="Rectangle 5">
            <a:extLst>
              <a:ext uri="{FF2B5EF4-FFF2-40B4-BE49-F238E27FC236}">
                <a16:creationId xmlns:a16="http://schemas.microsoft.com/office/drawing/2014/main" id="{D6B79C51-6B4E-F9AF-9160-09F3FE1D351F}"/>
              </a:ext>
            </a:extLst>
          </p:cNvPr>
          <p:cNvSpPr/>
          <p:nvPr/>
        </p:nvSpPr>
        <p:spPr>
          <a:xfrm>
            <a:off x="0" y="0"/>
            <a:ext cx="10098157" cy="6858000"/>
          </a:xfrm>
          <a:prstGeom prst="rect">
            <a:avLst/>
          </a:prstGeom>
          <a:solidFill>
            <a:schemeClr val="tx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dirty="0"/>
          </a:p>
        </p:txBody>
      </p:sp>
      <p:pic>
        <p:nvPicPr>
          <p:cNvPr id="7" name="Picture 6">
            <a:extLst>
              <a:ext uri="{FF2B5EF4-FFF2-40B4-BE49-F238E27FC236}">
                <a16:creationId xmlns:a16="http://schemas.microsoft.com/office/drawing/2014/main" id="{A1AB19AA-2363-DB19-118D-D41300A6D1B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58478" y="173831"/>
            <a:ext cx="206751" cy="207431"/>
          </a:xfrm>
          <a:prstGeom prst="rect">
            <a:avLst/>
          </a:prstGeom>
        </p:spPr>
      </p:pic>
      <p:pic>
        <p:nvPicPr>
          <p:cNvPr id="8" name="Picture 7">
            <a:extLst>
              <a:ext uri="{FF2B5EF4-FFF2-40B4-BE49-F238E27FC236}">
                <a16:creationId xmlns:a16="http://schemas.microsoft.com/office/drawing/2014/main" id="{BD89D4A7-1187-72B8-E349-282F4146733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27505" y="173831"/>
            <a:ext cx="206751" cy="207431"/>
          </a:xfrm>
          <a:prstGeom prst="rect">
            <a:avLst/>
          </a:prstGeom>
        </p:spPr>
      </p:pic>
      <p:pic>
        <p:nvPicPr>
          <p:cNvPr id="9" name="Picture 8">
            <a:extLst>
              <a:ext uri="{FF2B5EF4-FFF2-40B4-BE49-F238E27FC236}">
                <a16:creationId xmlns:a16="http://schemas.microsoft.com/office/drawing/2014/main" id="{CCF32AC9-3EC8-E28F-D0A1-DDF52476A8F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7069" y="1724025"/>
            <a:ext cx="206751" cy="207431"/>
          </a:xfrm>
          <a:prstGeom prst="rect">
            <a:avLst/>
          </a:prstGeom>
        </p:spPr>
      </p:pic>
      <p:pic>
        <p:nvPicPr>
          <p:cNvPr id="10" name="Picture 9">
            <a:extLst>
              <a:ext uri="{FF2B5EF4-FFF2-40B4-BE49-F238E27FC236}">
                <a16:creationId xmlns:a16="http://schemas.microsoft.com/office/drawing/2014/main" id="{CD6679F2-26E7-92BD-678F-402B2C74979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37070" y="912019"/>
            <a:ext cx="206751" cy="207431"/>
          </a:xfrm>
          <a:prstGeom prst="rect">
            <a:avLst/>
          </a:prstGeom>
        </p:spPr>
      </p:pic>
      <p:pic>
        <p:nvPicPr>
          <p:cNvPr id="11" name="Picture 10">
            <a:extLst>
              <a:ext uri="{FF2B5EF4-FFF2-40B4-BE49-F238E27FC236}">
                <a16:creationId xmlns:a16="http://schemas.microsoft.com/office/drawing/2014/main" id="{279D9F70-59CA-EF6F-5DF7-7C512096D53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39455" y="2721769"/>
            <a:ext cx="206751" cy="207431"/>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797"/>
        <p:cNvGrpSpPr/>
        <p:nvPr/>
      </p:nvGrpSpPr>
      <p:grpSpPr>
        <a:xfrm>
          <a:off x="0" y="0"/>
          <a:ext cx="0" cy="0"/>
          <a:chOff x="0" y="0"/>
          <a:chExt cx="0" cy="0"/>
        </a:xfrm>
      </p:grpSpPr>
      <p:pic>
        <p:nvPicPr>
          <p:cNvPr id="2" name="Picture 1">
            <a:extLst>
              <a:ext uri="{FF2B5EF4-FFF2-40B4-BE49-F238E27FC236}">
                <a16:creationId xmlns:a16="http://schemas.microsoft.com/office/drawing/2014/main" id="{E387F7AB-53E9-569A-AA03-47D272434098}"/>
              </a:ext>
            </a:extLst>
          </p:cNvPr>
          <p:cNvPicPr>
            <a:picLocks noChangeAspect="1"/>
          </p:cNvPicPr>
          <p:nvPr/>
        </p:nvPicPr>
        <p:blipFill>
          <a:blip r:embed="rId3"/>
          <a:stretch>
            <a:fillRect/>
          </a:stretch>
        </p:blipFill>
        <p:spPr>
          <a:xfrm>
            <a:off x="0" y="2817"/>
            <a:ext cx="12192000" cy="6852365"/>
          </a:xfrm>
          <a:prstGeom prst="rect">
            <a:avLst/>
          </a:prstGeom>
        </p:spPr>
      </p:pic>
      <p:grpSp>
        <p:nvGrpSpPr>
          <p:cNvPr id="3" name="Group 2">
            <a:extLst>
              <a:ext uri="{FF2B5EF4-FFF2-40B4-BE49-F238E27FC236}">
                <a16:creationId xmlns:a16="http://schemas.microsoft.com/office/drawing/2014/main" id="{9ED54B86-8D8F-D98E-0992-77B7E9B1B955}"/>
              </a:ext>
            </a:extLst>
          </p:cNvPr>
          <p:cNvGrpSpPr/>
          <p:nvPr/>
        </p:nvGrpSpPr>
        <p:grpSpPr>
          <a:xfrm>
            <a:off x="336099" y="250031"/>
            <a:ext cx="694982" cy="516732"/>
            <a:chOff x="336099" y="250031"/>
            <a:chExt cx="694982" cy="516732"/>
          </a:xfrm>
        </p:grpSpPr>
        <p:sp>
          <p:nvSpPr>
            <p:cNvPr id="4" name="Rectangle 3">
              <a:extLst>
                <a:ext uri="{FF2B5EF4-FFF2-40B4-BE49-F238E27FC236}">
                  <a16:creationId xmlns:a16="http://schemas.microsoft.com/office/drawing/2014/main" id="{373C5885-4AEE-498D-E4AD-1914EC71A139}"/>
                </a:ext>
              </a:extLst>
            </p:cNvPr>
            <p:cNvSpPr/>
            <p:nvPr/>
          </p:nvSpPr>
          <p:spPr>
            <a:xfrm>
              <a:off x="336099" y="250031"/>
              <a:ext cx="694982" cy="516732"/>
            </a:xfrm>
            <a:prstGeom prst="rect">
              <a:avLst/>
            </a:prstGeom>
            <a:solidFill>
              <a:srgbClr val="222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5" name="Picture 4">
              <a:extLst>
                <a:ext uri="{FF2B5EF4-FFF2-40B4-BE49-F238E27FC236}">
                  <a16:creationId xmlns:a16="http://schemas.microsoft.com/office/drawing/2014/main" id="{31294318-7123-B2B0-2FD6-E164649E73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0" y="328612"/>
              <a:ext cx="605180" cy="328613"/>
            </a:xfrm>
            <a:prstGeom prst="rect">
              <a:avLst/>
            </a:prstGeom>
          </p:spPr>
        </p:pic>
      </p:grpSp>
      <p:sp>
        <p:nvSpPr>
          <p:cNvPr id="6" name="Rectangle 5">
            <a:extLst>
              <a:ext uri="{FF2B5EF4-FFF2-40B4-BE49-F238E27FC236}">
                <a16:creationId xmlns:a16="http://schemas.microsoft.com/office/drawing/2014/main" id="{3181E388-9992-64FD-51BA-9F2A9D7D7678}"/>
              </a:ext>
            </a:extLst>
          </p:cNvPr>
          <p:cNvSpPr/>
          <p:nvPr/>
        </p:nvSpPr>
        <p:spPr>
          <a:xfrm>
            <a:off x="0" y="0"/>
            <a:ext cx="10098157" cy="6858000"/>
          </a:xfrm>
          <a:prstGeom prst="rect">
            <a:avLst/>
          </a:prstGeom>
          <a:solidFill>
            <a:schemeClr val="tx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dirty="0"/>
          </a:p>
        </p:txBody>
      </p:sp>
      <p:pic>
        <p:nvPicPr>
          <p:cNvPr id="7" name="Picture 6">
            <a:extLst>
              <a:ext uri="{FF2B5EF4-FFF2-40B4-BE49-F238E27FC236}">
                <a16:creationId xmlns:a16="http://schemas.microsoft.com/office/drawing/2014/main" id="{A00B74BF-C4B3-EDE3-5A12-C9854EC4DB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58478" y="173831"/>
            <a:ext cx="206751" cy="207431"/>
          </a:xfrm>
          <a:prstGeom prst="rect">
            <a:avLst/>
          </a:prstGeom>
        </p:spPr>
      </p:pic>
      <p:pic>
        <p:nvPicPr>
          <p:cNvPr id="8" name="Picture 7">
            <a:extLst>
              <a:ext uri="{FF2B5EF4-FFF2-40B4-BE49-F238E27FC236}">
                <a16:creationId xmlns:a16="http://schemas.microsoft.com/office/drawing/2014/main" id="{2387267F-427A-C436-2B87-F39B3752043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27505" y="173831"/>
            <a:ext cx="206751" cy="207431"/>
          </a:xfrm>
          <a:prstGeom prst="rect">
            <a:avLst/>
          </a:prstGeom>
        </p:spPr>
      </p:pic>
      <p:pic>
        <p:nvPicPr>
          <p:cNvPr id="9" name="Picture 8">
            <a:extLst>
              <a:ext uri="{FF2B5EF4-FFF2-40B4-BE49-F238E27FC236}">
                <a16:creationId xmlns:a16="http://schemas.microsoft.com/office/drawing/2014/main" id="{C576502B-4D31-0254-B70E-3569310D6AC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7070" y="1731168"/>
            <a:ext cx="206751" cy="207431"/>
          </a:xfrm>
          <a:prstGeom prst="rect">
            <a:avLst/>
          </a:prstGeom>
        </p:spPr>
      </p:pic>
      <p:pic>
        <p:nvPicPr>
          <p:cNvPr id="10" name="Picture 9">
            <a:extLst>
              <a:ext uri="{FF2B5EF4-FFF2-40B4-BE49-F238E27FC236}">
                <a16:creationId xmlns:a16="http://schemas.microsoft.com/office/drawing/2014/main" id="{EF77E49B-D403-4BAA-AFAE-031314A8C07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37070" y="912019"/>
            <a:ext cx="206751" cy="207431"/>
          </a:xfrm>
          <a:prstGeom prst="rect">
            <a:avLst/>
          </a:prstGeom>
        </p:spPr>
      </p:pic>
      <p:pic>
        <p:nvPicPr>
          <p:cNvPr id="11" name="Picture 10">
            <a:extLst>
              <a:ext uri="{FF2B5EF4-FFF2-40B4-BE49-F238E27FC236}">
                <a16:creationId xmlns:a16="http://schemas.microsoft.com/office/drawing/2014/main" id="{521C2C79-8822-D2F1-539E-5AB4573B902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37070" y="2528407"/>
            <a:ext cx="206751" cy="207431"/>
          </a:xfrm>
          <a:prstGeom prst="rect">
            <a:avLst/>
          </a:prstGeom>
        </p:spPr>
      </p:pic>
      <p:pic>
        <p:nvPicPr>
          <p:cNvPr id="12" name="Picture 11">
            <a:extLst>
              <a:ext uri="{FF2B5EF4-FFF2-40B4-BE49-F238E27FC236}">
                <a16:creationId xmlns:a16="http://schemas.microsoft.com/office/drawing/2014/main" id="{AC238D4A-9762-C4E4-6036-8EFCD6BDC7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7069" y="4112639"/>
            <a:ext cx="206751" cy="207431"/>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812"/>
        <p:cNvGrpSpPr/>
        <p:nvPr/>
      </p:nvGrpSpPr>
      <p:grpSpPr>
        <a:xfrm>
          <a:off x="0" y="0"/>
          <a:ext cx="0" cy="0"/>
          <a:chOff x="0" y="0"/>
          <a:chExt cx="0" cy="0"/>
        </a:xfrm>
      </p:grpSpPr>
      <p:pic>
        <p:nvPicPr>
          <p:cNvPr id="2" name="Picture 1">
            <a:extLst>
              <a:ext uri="{FF2B5EF4-FFF2-40B4-BE49-F238E27FC236}">
                <a16:creationId xmlns:a16="http://schemas.microsoft.com/office/drawing/2014/main" id="{1CC670FA-E164-245E-CCC8-FC0AE6C84ED0}"/>
              </a:ext>
            </a:extLst>
          </p:cNvPr>
          <p:cNvPicPr>
            <a:picLocks noChangeAspect="1"/>
          </p:cNvPicPr>
          <p:nvPr/>
        </p:nvPicPr>
        <p:blipFill>
          <a:blip r:embed="rId3"/>
          <a:stretch>
            <a:fillRect/>
          </a:stretch>
        </p:blipFill>
        <p:spPr>
          <a:xfrm>
            <a:off x="0" y="2817"/>
            <a:ext cx="12192000" cy="6852365"/>
          </a:xfrm>
          <a:prstGeom prst="rect">
            <a:avLst/>
          </a:prstGeom>
        </p:spPr>
      </p:pic>
      <p:sp>
        <p:nvSpPr>
          <p:cNvPr id="3" name="Rectangle 2">
            <a:extLst>
              <a:ext uri="{FF2B5EF4-FFF2-40B4-BE49-F238E27FC236}">
                <a16:creationId xmlns:a16="http://schemas.microsoft.com/office/drawing/2014/main" id="{AE17D739-6F55-5BF4-5AA5-84C37F28B98C}"/>
              </a:ext>
            </a:extLst>
          </p:cNvPr>
          <p:cNvSpPr/>
          <p:nvPr/>
        </p:nvSpPr>
        <p:spPr>
          <a:xfrm>
            <a:off x="11544301" y="6419850"/>
            <a:ext cx="588168" cy="340519"/>
          </a:xfrm>
          <a:prstGeom prst="rect">
            <a:avLst/>
          </a:pr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grpSp>
        <p:nvGrpSpPr>
          <p:cNvPr id="4" name="Group 3">
            <a:extLst>
              <a:ext uri="{FF2B5EF4-FFF2-40B4-BE49-F238E27FC236}">
                <a16:creationId xmlns:a16="http://schemas.microsoft.com/office/drawing/2014/main" id="{EB03FCBC-0FD5-C583-92D9-C822909B2B6C}"/>
              </a:ext>
            </a:extLst>
          </p:cNvPr>
          <p:cNvGrpSpPr/>
          <p:nvPr/>
        </p:nvGrpSpPr>
        <p:grpSpPr>
          <a:xfrm>
            <a:off x="336099" y="250031"/>
            <a:ext cx="694982" cy="516732"/>
            <a:chOff x="336099" y="250031"/>
            <a:chExt cx="694982" cy="516732"/>
          </a:xfrm>
        </p:grpSpPr>
        <p:sp>
          <p:nvSpPr>
            <p:cNvPr id="5" name="Rectangle 4">
              <a:extLst>
                <a:ext uri="{FF2B5EF4-FFF2-40B4-BE49-F238E27FC236}">
                  <a16:creationId xmlns:a16="http://schemas.microsoft.com/office/drawing/2014/main" id="{3B8B975E-EA12-9596-5D30-90ACE8A54198}"/>
                </a:ext>
              </a:extLst>
            </p:cNvPr>
            <p:cNvSpPr/>
            <p:nvPr/>
          </p:nvSpPr>
          <p:spPr>
            <a:xfrm>
              <a:off x="336099" y="250031"/>
              <a:ext cx="694982" cy="516732"/>
            </a:xfrm>
            <a:prstGeom prst="rect">
              <a:avLst/>
            </a:prstGeom>
            <a:solidFill>
              <a:srgbClr val="222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6" name="Picture 5">
              <a:extLst>
                <a:ext uri="{FF2B5EF4-FFF2-40B4-BE49-F238E27FC236}">
                  <a16:creationId xmlns:a16="http://schemas.microsoft.com/office/drawing/2014/main" id="{A8F308AA-6626-62C6-B40D-01BC352499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0" y="328612"/>
              <a:ext cx="605180" cy="328613"/>
            </a:xfrm>
            <a:prstGeom prst="rect">
              <a:avLst/>
            </a:prstGeom>
          </p:spPr>
        </p:pic>
      </p:grpSp>
      <p:sp>
        <p:nvSpPr>
          <p:cNvPr id="7" name="Freeform: Shape 6">
            <a:extLst>
              <a:ext uri="{FF2B5EF4-FFF2-40B4-BE49-F238E27FC236}">
                <a16:creationId xmlns:a16="http://schemas.microsoft.com/office/drawing/2014/main" id="{31735B35-89D7-3A62-E858-DCE5627D3B0E}"/>
              </a:ext>
            </a:extLst>
          </p:cNvPr>
          <p:cNvSpPr/>
          <p:nvPr/>
        </p:nvSpPr>
        <p:spPr>
          <a:xfrm>
            <a:off x="0" y="0"/>
            <a:ext cx="12192000" cy="6858000"/>
          </a:xfrm>
          <a:custGeom>
            <a:avLst/>
            <a:gdLst>
              <a:gd name="csX0" fmla="*/ 11544301 w 12192000"/>
              <a:gd name="csY0" fmla="*/ 6419850 h 6858000"/>
              <a:gd name="csX1" fmla="*/ 11544301 w 12192000"/>
              <a:gd name="csY1" fmla="*/ 6760369 h 6858000"/>
              <a:gd name="csX2" fmla="*/ 12132469 w 12192000"/>
              <a:gd name="csY2" fmla="*/ 6760369 h 6858000"/>
              <a:gd name="csX3" fmla="*/ 12132469 w 12192000"/>
              <a:gd name="csY3" fmla="*/ 6419850 h 6858000"/>
              <a:gd name="csX4" fmla="*/ 0 w 12192000"/>
              <a:gd name="csY4" fmla="*/ 0 h 6858000"/>
              <a:gd name="csX5" fmla="*/ 12192000 w 12192000"/>
              <a:gd name="csY5" fmla="*/ 0 h 6858000"/>
              <a:gd name="csX6" fmla="*/ 12192000 w 12192000"/>
              <a:gd name="csY6" fmla="*/ 6858000 h 6858000"/>
              <a:gd name="csX7" fmla="*/ 0 w 12192000"/>
              <a:gd name="csY7"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58000">
                <a:moveTo>
                  <a:pt x="11544301" y="6419850"/>
                </a:moveTo>
                <a:lnTo>
                  <a:pt x="11544301" y="6760369"/>
                </a:lnTo>
                <a:lnTo>
                  <a:pt x="12132469" y="6760369"/>
                </a:lnTo>
                <a:lnTo>
                  <a:pt x="12132469" y="6419850"/>
                </a:lnTo>
                <a:close/>
                <a:moveTo>
                  <a:pt x="0" y="0"/>
                </a:moveTo>
                <a:lnTo>
                  <a:pt x="12192000" y="0"/>
                </a:lnTo>
                <a:lnTo>
                  <a:pt x="12192000" y="6858000"/>
                </a:lnTo>
                <a:lnTo>
                  <a:pt x="0" y="6858000"/>
                </a:lnTo>
                <a:close/>
              </a:path>
            </a:pathLst>
          </a:custGeom>
          <a:solidFill>
            <a:schemeClr val="tx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822"/>
        <p:cNvGrpSpPr/>
        <p:nvPr/>
      </p:nvGrpSpPr>
      <p:grpSpPr>
        <a:xfrm>
          <a:off x="0" y="0"/>
          <a:ext cx="0" cy="0"/>
          <a:chOff x="0" y="0"/>
          <a:chExt cx="0" cy="0"/>
        </a:xfrm>
      </p:grpSpPr>
      <p:pic>
        <p:nvPicPr>
          <p:cNvPr id="2" name="Picture 1">
            <a:extLst>
              <a:ext uri="{FF2B5EF4-FFF2-40B4-BE49-F238E27FC236}">
                <a16:creationId xmlns:a16="http://schemas.microsoft.com/office/drawing/2014/main" id="{B0888ABB-CEB3-959F-9A62-430D0A54958A}"/>
              </a:ext>
            </a:extLst>
          </p:cNvPr>
          <p:cNvPicPr>
            <a:picLocks noChangeAspect="1"/>
          </p:cNvPicPr>
          <p:nvPr/>
        </p:nvPicPr>
        <p:blipFill>
          <a:blip r:embed="rId3"/>
          <a:stretch>
            <a:fillRect/>
          </a:stretch>
        </p:blipFill>
        <p:spPr>
          <a:xfrm>
            <a:off x="0" y="2817"/>
            <a:ext cx="12192000" cy="6852365"/>
          </a:xfrm>
          <a:prstGeom prst="rect">
            <a:avLst/>
          </a:prstGeom>
        </p:spPr>
      </p:pic>
      <p:grpSp>
        <p:nvGrpSpPr>
          <p:cNvPr id="3" name="Group 2">
            <a:extLst>
              <a:ext uri="{FF2B5EF4-FFF2-40B4-BE49-F238E27FC236}">
                <a16:creationId xmlns:a16="http://schemas.microsoft.com/office/drawing/2014/main" id="{BE41A7D3-CFAC-3AAE-FAC8-098619F75049}"/>
              </a:ext>
            </a:extLst>
          </p:cNvPr>
          <p:cNvGrpSpPr/>
          <p:nvPr/>
        </p:nvGrpSpPr>
        <p:grpSpPr>
          <a:xfrm>
            <a:off x="336099" y="250031"/>
            <a:ext cx="694982" cy="516732"/>
            <a:chOff x="336099" y="250031"/>
            <a:chExt cx="694982" cy="516732"/>
          </a:xfrm>
        </p:grpSpPr>
        <p:sp>
          <p:nvSpPr>
            <p:cNvPr id="4" name="Rectangle 3">
              <a:extLst>
                <a:ext uri="{FF2B5EF4-FFF2-40B4-BE49-F238E27FC236}">
                  <a16:creationId xmlns:a16="http://schemas.microsoft.com/office/drawing/2014/main" id="{501F6716-D5EB-0D8D-0466-B4E7481937FD}"/>
                </a:ext>
              </a:extLst>
            </p:cNvPr>
            <p:cNvSpPr/>
            <p:nvPr/>
          </p:nvSpPr>
          <p:spPr>
            <a:xfrm>
              <a:off x="336099" y="250031"/>
              <a:ext cx="694982" cy="516732"/>
            </a:xfrm>
            <a:prstGeom prst="rect">
              <a:avLst/>
            </a:prstGeom>
            <a:solidFill>
              <a:srgbClr val="222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5" name="Picture 4">
              <a:extLst>
                <a:ext uri="{FF2B5EF4-FFF2-40B4-BE49-F238E27FC236}">
                  <a16:creationId xmlns:a16="http://schemas.microsoft.com/office/drawing/2014/main" id="{DD51EB60-4E40-5BD6-D587-720692469C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0" y="328612"/>
              <a:ext cx="605180" cy="328613"/>
            </a:xfrm>
            <a:prstGeom prst="rect">
              <a:avLst/>
            </a:prstGeom>
          </p:spPr>
        </p:pic>
      </p:grpSp>
      <p:sp>
        <p:nvSpPr>
          <p:cNvPr id="6" name="Rectangle 5">
            <a:extLst>
              <a:ext uri="{FF2B5EF4-FFF2-40B4-BE49-F238E27FC236}">
                <a16:creationId xmlns:a16="http://schemas.microsoft.com/office/drawing/2014/main" id="{CFE7B50B-6EED-084D-B8EA-6B428C92D3A2}"/>
              </a:ext>
            </a:extLst>
          </p:cNvPr>
          <p:cNvSpPr/>
          <p:nvPr/>
        </p:nvSpPr>
        <p:spPr>
          <a:xfrm>
            <a:off x="0" y="0"/>
            <a:ext cx="10098157" cy="6858000"/>
          </a:xfrm>
          <a:prstGeom prst="rect">
            <a:avLst/>
          </a:prstGeom>
          <a:solidFill>
            <a:schemeClr val="tx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dirty="0"/>
          </a:p>
        </p:txBody>
      </p:sp>
      <p:pic>
        <p:nvPicPr>
          <p:cNvPr id="7" name="Picture 6">
            <a:extLst>
              <a:ext uri="{FF2B5EF4-FFF2-40B4-BE49-F238E27FC236}">
                <a16:creationId xmlns:a16="http://schemas.microsoft.com/office/drawing/2014/main" id="{9956F64F-1DB1-E938-07E6-607578E7E2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3103" y="2407444"/>
            <a:ext cx="479434" cy="481011"/>
          </a:xfrm>
          <a:prstGeom prst="rect">
            <a:avLst/>
          </a:prstGeom>
        </p:spPr>
      </p:pic>
      <p:pic>
        <p:nvPicPr>
          <p:cNvPr id="8" name="Picture 7">
            <a:extLst>
              <a:ext uri="{FF2B5EF4-FFF2-40B4-BE49-F238E27FC236}">
                <a16:creationId xmlns:a16="http://schemas.microsoft.com/office/drawing/2014/main" id="{69E73B92-3D1A-63FF-9659-88AC58B75F1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722195" y="2407444"/>
            <a:ext cx="479434" cy="481011"/>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833"/>
        <p:cNvGrpSpPr/>
        <p:nvPr/>
      </p:nvGrpSpPr>
      <p:grpSpPr>
        <a:xfrm>
          <a:off x="0" y="0"/>
          <a:ext cx="0" cy="0"/>
          <a:chOff x="0" y="0"/>
          <a:chExt cx="0" cy="0"/>
        </a:xfrm>
      </p:grpSpPr>
      <p:pic>
        <p:nvPicPr>
          <p:cNvPr id="2" name="Picture 1">
            <a:extLst>
              <a:ext uri="{FF2B5EF4-FFF2-40B4-BE49-F238E27FC236}">
                <a16:creationId xmlns:a16="http://schemas.microsoft.com/office/drawing/2014/main" id="{ED0B5D58-9679-982B-A1B8-5938370D929B}"/>
              </a:ext>
            </a:extLst>
          </p:cNvPr>
          <p:cNvPicPr>
            <a:picLocks noChangeAspect="1"/>
          </p:cNvPicPr>
          <p:nvPr/>
        </p:nvPicPr>
        <p:blipFill>
          <a:blip r:embed="rId3"/>
          <a:stretch>
            <a:fillRect/>
          </a:stretch>
        </p:blipFill>
        <p:spPr>
          <a:xfrm>
            <a:off x="0" y="2817"/>
            <a:ext cx="12192000" cy="6852365"/>
          </a:xfrm>
          <a:prstGeom prst="rect">
            <a:avLst/>
          </a:prstGeom>
        </p:spPr>
      </p:pic>
      <p:grpSp>
        <p:nvGrpSpPr>
          <p:cNvPr id="3" name="Group 2">
            <a:extLst>
              <a:ext uri="{FF2B5EF4-FFF2-40B4-BE49-F238E27FC236}">
                <a16:creationId xmlns:a16="http://schemas.microsoft.com/office/drawing/2014/main" id="{41C1E4B4-1581-356D-D2B9-5CE82336EBDB}"/>
              </a:ext>
            </a:extLst>
          </p:cNvPr>
          <p:cNvGrpSpPr/>
          <p:nvPr/>
        </p:nvGrpSpPr>
        <p:grpSpPr>
          <a:xfrm>
            <a:off x="336099" y="250031"/>
            <a:ext cx="694982" cy="516732"/>
            <a:chOff x="336099" y="250031"/>
            <a:chExt cx="694982" cy="516732"/>
          </a:xfrm>
        </p:grpSpPr>
        <p:sp>
          <p:nvSpPr>
            <p:cNvPr id="4" name="Rectangle 3">
              <a:extLst>
                <a:ext uri="{FF2B5EF4-FFF2-40B4-BE49-F238E27FC236}">
                  <a16:creationId xmlns:a16="http://schemas.microsoft.com/office/drawing/2014/main" id="{ADA27EAE-3CED-326C-902A-3EBF04B39127}"/>
                </a:ext>
              </a:extLst>
            </p:cNvPr>
            <p:cNvSpPr/>
            <p:nvPr/>
          </p:nvSpPr>
          <p:spPr>
            <a:xfrm>
              <a:off x="336099" y="250031"/>
              <a:ext cx="694982" cy="516732"/>
            </a:xfrm>
            <a:prstGeom prst="rect">
              <a:avLst/>
            </a:prstGeom>
            <a:solidFill>
              <a:srgbClr val="222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5" name="Picture 4">
              <a:extLst>
                <a:ext uri="{FF2B5EF4-FFF2-40B4-BE49-F238E27FC236}">
                  <a16:creationId xmlns:a16="http://schemas.microsoft.com/office/drawing/2014/main" id="{70D77B9A-4EEC-D3BA-AEDB-24EF4C3115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0" y="328612"/>
              <a:ext cx="605180" cy="328613"/>
            </a:xfrm>
            <a:prstGeom prst="rect">
              <a:avLst/>
            </a:prstGeom>
          </p:spPr>
        </p:pic>
      </p:grpSp>
      <p:sp>
        <p:nvSpPr>
          <p:cNvPr id="6" name="Rectangle 5">
            <a:extLst>
              <a:ext uri="{FF2B5EF4-FFF2-40B4-BE49-F238E27FC236}">
                <a16:creationId xmlns:a16="http://schemas.microsoft.com/office/drawing/2014/main" id="{FA7C8AA2-13A7-88B9-4E44-FB6F8085E256}"/>
              </a:ext>
            </a:extLst>
          </p:cNvPr>
          <p:cNvSpPr/>
          <p:nvPr/>
        </p:nvSpPr>
        <p:spPr>
          <a:xfrm>
            <a:off x="0" y="0"/>
            <a:ext cx="10098157" cy="6858000"/>
          </a:xfrm>
          <a:prstGeom prst="rect">
            <a:avLst/>
          </a:prstGeom>
          <a:solidFill>
            <a:schemeClr val="tx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dirty="0"/>
          </a:p>
        </p:txBody>
      </p:sp>
      <p:pic>
        <p:nvPicPr>
          <p:cNvPr id="7" name="Picture 6">
            <a:extLst>
              <a:ext uri="{FF2B5EF4-FFF2-40B4-BE49-F238E27FC236}">
                <a16:creationId xmlns:a16="http://schemas.microsoft.com/office/drawing/2014/main" id="{B18BEBAD-DB1B-6A9A-0515-334BC1355B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58478" y="173831"/>
            <a:ext cx="206751" cy="207431"/>
          </a:xfrm>
          <a:prstGeom prst="rect">
            <a:avLst/>
          </a:prstGeom>
        </p:spPr>
      </p:pic>
      <p:pic>
        <p:nvPicPr>
          <p:cNvPr id="8" name="Picture 7">
            <a:extLst>
              <a:ext uri="{FF2B5EF4-FFF2-40B4-BE49-F238E27FC236}">
                <a16:creationId xmlns:a16="http://schemas.microsoft.com/office/drawing/2014/main" id="{5632B9BB-D445-32F9-E02A-6C312FAF0B3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27505" y="173831"/>
            <a:ext cx="206751" cy="207431"/>
          </a:xfrm>
          <a:prstGeom prst="rect">
            <a:avLst/>
          </a:prstGeom>
        </p:spPr>
      </p:pic>
      <p:pic>
        <p:nvPicPr>
          <p:cNvPr id="9" name="Picture 8">
            <a:extLst>
              <a:ext uri="{FF2B5EF4-FFF2-40B4-BE49-F238E27FC236}">
                <a16:creationId xmlns:a16="http://schemas.microsoft.com/office/drawing/2014/main" id="{1AA251EB-6101-EAA0-6E82-F357E01EF4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7070" y="1804987"/>
            <a:ext cx="206751" cy="207431"/>
          </a:xfrm>
          <a:prstGeom prst="rect">
            <a:avLst/>
          </a:prstGeom>
        </p:spPr>
      </p:pic>
      <p:pic>
        <p:nvPicPr>
          <p:cNvPr id="10" name="Picture 9">
            <a:extLst>
              <a:ext uri="{FF2B5EF4-FFF2-40B4-BE49-F238E27FC236}">
                <a16:creationId xmlns:a16="http://schemas.microsoft.com/office/drawing/2014/main" id="{79AFCA8F-65E8-2727-650B-6224F740A65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37070" y="912019"/>
            <a:ext cx="206751" cy="207431"/>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47"/>
        <p:cNvGrpSpPr/>
        <p:nvPr/>
      </p:nvGrpSpPr>
      <p:grpSpPr>
        <a:xfrm>
          <a:off x="0" y="0"/>
          <a:ext cx="0" cy="0"/>
          <a:chOff x="0" y="0"/>
          <a:chExt cx="0" cy="0"/>
        </a:xfrm>
      </p:grpSpPr>
      <p:sp>
        <p:nvSpPr>
          <p:cNvPr id="848" name="Google Shape;848;g3f5cbf957b7_0_0"/>
          <p:cNvSpPr/>
          <p:nvPr/>
        </p:nvSpPr>
        <p:spPr>
          <a:xfrm>
            <a:off x="453150" y="1158250"/>
            <a:ext cx="11285700" cy="10059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111111"/>
              </a:buClr>
              <a:buSzPts val="5000"/>
              <a:buFont typeface="Barlow Semi Condensed"/>
              <a:buNone/>
            </a:pPr>
            <a:r>
              <a:rPr lang="en-US" sz="5000" b="1" i="0" u="none" strike="noStrike" cap="none">
                <a:solidFill>
                  <a:srgbClr val="111111"/>
                </a:solidFill>
                <a:latin typeface="Barlow Semi Condensed"/>
                <a:ea typeface="Barlow Semi Condensed"/>
                <a:cs typeface="Barlow Semi Condensed"/>
                <a:sym typeface="Barlow Semi Condensed"/>
              </a:rPr>
              <a:t>Privacy &amp; Security First</a:t>
            </a:r>
            <a:r>
              <a:rPr lang="en-US" sz="5000" b="1" i="0" u="none" strike="noStrike" cap="none">
                <a:solidFill>
                  <a:srgbClr val="FF395F"/>
                </a:solidFill>
                <a:latin typeface="Barlow Semi Condensed"/>
                <a:ea typeface="Barlow Semi Condensed"/>
                <a:cs typeface="Barlow Semi Condensed"/>
                <a:sym typeface="Barlow Semi Condensed"/>
              </a:rPr>
              <a:t>.</a:t>
            </a:r>
            <a:endParaRPr sz="5000" b="1" i="0" u="none" strike="noStrike" cap="none">
              <a:solidFill>
                <a:srgbClr val="111111"/>
              </a:solidFill>
              <a:latin typeface="Barlow Semi Condensed"/>
              <a:ea typeface="Barlow Semi Condensed"/>
              <a:cs typeface="Barlow Semi Condensed"/>
              <a:sym typeface="Barlow Semi Condensed"/>
            </a:endParaRPr>
          </a:p>
        </p:txBody>
      </p:sp>
      <p:sp>
        <p:nvSpPr>
          <p:cNvPr id="849" name="Google Shape;849;g3f5cbf957b7_0_0"/>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FF395F"/>
                </a:solidFill>
                <a:latin typeface="Barlow Semi Condensed"/>
                <a:ea typeface="Barlow Semi Condensed"/>
                <a:cs typeface="Barlow Semi Condensed"/>
                <a:sym typeface="Barlow Semi Condensed"/>
              </a:rPr>
              <a:t>05</a:t>
            </a:r>
            <a:r>
              <a:rPr lang="en-US" sz="1000" b="1" i="0" u="none" strike="noStrike" cap="none">
                <a:solidFill>
                  <a:srgbClr val="444444"/>
                </a:solidFill>
                <a:latin typeface="Barlow Semi Condensed"/>
                <a:ea typeface="Barlow Semi Condensed"/>
                <a:cs typeface="Barlow Semi Condensed"/>
                <a:sym typeface="Barlow Semi Condensed"/>
              </a:rPr>
              <a:t> THE PROJECT SPORT IQ</a:t>
            </a:r>
            <a:endParaRPr sz="1000" b="1" i="0" u="none" strike="noStrike" cap="none">
              <a:solidFill>
                <a:srgbClr val="444444"/>
              </a:solidFill>
              <a:latin typeface="Barlow Semi Condensed"/>
              <a:ea typeface="Barlow Semi Condensed"/>
              <a:cs typeface="Barlow Semi Condensed"/>
              <a:sym typeface="Barlow Semi Condensed"/>
            </a:endParaRPr>
          </a:p>
        </p:txBody>
      </p:sp>
      <p:cxnSp>
        <p:nvCxnSpPr>
          <p:cNvPr id="850" name="Google Shape;850;g3f5cbf957b7_0_0"/>
          <p:cNvCxnSpPr/>
          <p:nvPr/>
        </p:nvCxnSpPr>
        <p:spPr>
          <a:xfrm>
            <a:off x="3070044" y="2663175"/>
            <a:ext cx="0" cy="3670500"/>
          </a:xfrm>
          <a:prstGeom prst="straightConnector1">
            <a:avLst/>
          </a:prstGeom>
          <a:noFill/>
          <a:ln w="9525" cap="flat" cmpd="sng">
            <a:solidFill>
              <a:srgbClr val="CFCFCF"/>
            </a:solidFill>
            <a:prstDash val="solid"/>
            <a:round/>
            <a:headEnd type="none" w="sm" len="sm"/>
            <a:tailEnd type="none" w="sm" len="sm"/>
          </a:ln>
        </p:spPr>
      </p:cxnSp>
      <p:sp>
        <p:nvSpPr>
          <p:cNvPr id="851" name="Google Shape;851;g3f5cbf957b7_0_0"/>
          <p:cNvSpPr/>
          <p:nvPr/>
        </p:nvSpPr>
        <p:spPr>
          <a:xfrm>
            <a:off x="428675" y="4935479"/>
            <a:ext cx="2256900" cy="1300500"/>
          </a:xfrm>
          <a:prstGeom prst="rect">
            <a:avLst/>
          </a:prstGeom>
          <a:noFill/>
          <a:ln>
            <a:noFill/>
          </a:ln>
        </p:spPr>
        <p:txBody>
          <a:bodyPr spcFirstLastPara="1" wrap="square" lIns="25400" tIns="25400" rIns="25400" bIns="25400" anchor="t" anchorCtr="0">
            <a:noAutofit/>
          </a:bodyPr>
          <a:lstStyle/>
          <a:p>
            <a:pPr marL="0" marR="0" lvl="0" indent="0" algn="ctr" rtl="0">
              <a:lnSpc>
                <a:spcPct val="115000"/>
              </a:lnSpc>
              <a:spcBef>
                <a:spcPts val="0"/>
              </a:spcBef>
              <a:spcAft>
                <a:spcPts val="0"/>
              </a:spcAft>
              <a:buClr>
                <a:srgbClr val="111111"/>
              </a:buClr>
              <a:buSzPts val="1050"/>
              <a:buFont typeface="Barlow Semi Condensed"/>
              <a:buNone/>
            </a:pPr>
            <a:r>
              <a:rPr lang="en-US" i="0" u="none" strike="noStrike" cap="none">
                <a:solidFill>
                  <a:srgbClr val="111111"/>
                </a:solidFill>
                <a:latin typeface="DM Sans"/>
                <a:ea typeface="DM Sans"/>
                <a:cs typeface="DM Sans"/>
                <a:sym typeface="DM Sans"/>
              </a:rPr>
              <a:t>Every client runs on a </a:t>
            </a:r>
            <a:r>
              <a:rPr lang="en-US" b="1" i="0" u="none" strike="noStrike" cap="none">
                <a:solidFill>
                  <a:srgbClr val="111111"/>
                </a:solidFill>
                <a:latin typeface="DM Sans"/>
                <a:ea typeface="DM Sans"/>
                <a:cs typeface="DM Sans"/>
                <a:sym typeface="DM Sans"/>
              </a:rPr>
              <a:t>fully separate instance</a:t>
            </a:r>
            <a:r>
              <a:rPr lang="en-US" i="0" u="none" strike="noStrike" cap="none">
                <a:solidFill>
                  <a:srgbClr val="111111"/>
                </a:solidFill>
                <a:latin typeface="DM Sans"/>
                <a:ea typeface="DM Sans"/>
                <a:cs typeface="DM Sans"/>
                <a:sym typeface="DM Sans"/>
              </a:rPr>
              <a:t> with its </a:t>
            </a:r>
            <a:r>
              <a:rPr lang="en-US" b="1" i="0" u="none" strike="noStrike" cap="none">
                <a:solidFill>
                  <a:srgbClr val="111111"/>
                </a:solidFill>
                <a:latin typeface="DM Sans"/>
                <a:ea typeface="DM Sans"/>
                <a:cs typeface="DM Sans"/>
                <a:sym typeface="DM Sans"/>
              </a:rPr>
              <a:t>own database</a:t>
            </a:r>
            <a:r>
              <a:rPr lang="en-US" i="0" u="none" strike="noStrike" cap="none">
                <a:solidFill>
                  <a:srgbClr val="111111"/>
                </a:solidFill>
                <a:latin typeface="DM Sans"/>
                <a:ea typeface="DM Sans"/>
                <a:cs typeface="DM Sans"/>
                <a:sym typeface="DM Sans"/>
              </a:rPr>
              <a:t>. </a:t>
            </a:r>
            <a:endParaRPr i="0" u="none" strike="noStrike" cap="none">
              <a:solidFill>
                <a:srgbClr val="111111"/>
              </a:solidFill>
              <a:latin typeface="DM Sans"/>
              <a:ea typeface="DM Sans"/>
              <a:cs typeface="DM Sans"/>
              <a:sym typeface="DM Sans"/>
            </a:endParaRPr>
          </a:p>
          <a:p>
            <a:pPr marL="0" marR="0" lvl="0" indent="0" algn="ctr" rtl="0">
              <a:lnSpc>
                <a:spcPct val="115000"/>
              </a:lnSpc>
              <a:spcBef>
                <a:spcPts val="0"/>
              </a:spcBef>
              <a:spcAft>
                <a:spcPts val="0"/>
              </a:spcAft>
              <a:buClr>
                <a:srgbClr val="111111"/>
              </a:buClr>
              <a:buSzPts val="1050"/>
              <a:buFont typeface="Barlow Semi Condensed"/>
              <a:buNone/>
            </a:pPr>
            <a:r>
              <a:rPr lang="en-US" b="1" i="0" u="none" strike="noStrike" cap="none">
                <a:solidFill>
                  <a:srgbClr val="111111"/>
                </a:solidFill>
                <a:latin typeface="DM Sans"/>
                <a:ea typeface="DM Sans"/>
                <a:cs typeface="DM Sans"/>
                <a:sym typeface="DM Sans"/>
              </a:rPr>
              <a:t>No shared tables, no crossover, no exceptions</a:t>
            </a:r>
            <a:r>
              <a:rPr lang="en-US" i="0" u="none" strike="noStrike" cap="none">
                <a:solidFill>
                  <a:srgbClr val="111111"/>
                </a:solidFill>
                <a:latin typeface="DM Sans"/>
                <a:ea typeface="DM Sans"/>
                <a:cs typeface="DM Sans"/>
                <a:sym typeface="DM Sans"/>
              </a:rPr>
              <a:t>.</a:t>
            </a:r>
            <a:endParaRPr i="0" u="none" strike="noStrike" cap="none">
              <a:solidFill>
                <a:srgbClr val="111111"/>
              </a:solidFill>
              <a:latin typeface="DM Sans"/>
              <a:ea typeface="DM Sans"/>
              <a:cs typeface="DM Sans"/>
              <a:sym typeface="DM Sans"/>
            </a:endParaRPr>
          </a:p>
        </p:txBody>
      </p:sp>
      <p:sp>
        <p:nvSpPr>
          <p:cNvPr id="852" name="Google Shape;852;g3f5cbf957b7_0_0"/>
          <p:cNvSpPr/>
          <p:nvPr/>
        </p:nvSpPr>
        <p:spPr>
          <a:xfrm>
            <a:off x="146017" y="4231725"/>
            <a:ext cx="2822100" cy="292500"/>
          </a:xfrm>
          <a:prstGeom prst="rect">
            <a:avLst/>
          </a:prstGeom>
          <a:noFill/>
          <a:ln>
            <a:noFill/>
          </a:ln>
        </p:spPr>
        <p:txBody>
          <a:bodyPr spcFirstLastPara="1" wrap="square" lIns="25400" tIns="25400" rIns="25400" bIns="25400" anchor="ctr" anchorCtr="0">
            <a:noAutofit/>
          </a:bodyPr>
          <a:lstStyle/>
          <a:p>
            <a:pPr marL="0" marR="0" lvl="0" indent="0" algn="ctr" rtl="0">
              <a:lnSpc>
                <a:spcPct val="103500"/>
              </a:lnSpc>
              <a:spcBef>
                <a:spcPts val="0"/>
              </a:spcBef>
              <a:spcAft>
                <a:spcPts val="0"/>
              </a:spcAft>
              <a:buClr>
                <a:srgbClr val="111111"/>
              </a:buClr>
              <a:buSzPts val="1050"/>
              <a:buFont typeface="Barlow Semi Condensed"/>
              <a:buNone/>
            </a:pPr>
            <a:r>
              <a:rPr lang="en-US" sz="2200" b="1" i="0" u="none" strike="noStrike" cap="none">
                <a:solidFill>
                  <a:srgbClr val="111111"/>
                </a:solidFill>
                <a:highlight>
                  <a:srgbClr val="E9FF00"/>
                </a:highlight>
                <a:latin typeface="Barlow Semi Condensed"/>
                <a:ea typeface="Barlow Semi Condensed"/>
                <a:cs typeface="Barlow Semi Condensed"/>
                <a:sym typeface="Barlow Semi Condensed"/>
              </a:rPr>
              <a:t>YOUR DATA, YOUR INSTANCE</a:t>
            </a:r>
            <a:endParaRPr sz="2200" b="1" i="0" u="none" strike="noStrike" cap="none">
              <a:solidFill>
                <a:srgbClr val="111111"/>
              </a:solidFill>
              <a:highlight>
                <a:srgbClr val="E9FF00"/>
              </a:highlight>
              <a:latin typeface="Barlow Semi Condensed"/>
              <a:ea typeface="Barlow Semi Condensed"/>
              <a:cs typeface="Barlow Semi Condensed"/>
              <a:sym typeface="Barlow Semi Condensed"/>
            </a:endParaRPr>
          </a:p>
        </p:txBody>
      </p:sp>
      <p:pic>
        <p:nvPicPr>
          <p:cNvPr id="853" name="Google Shape;853;g3f5cbf957b7_0_0" title="icon-your-instance.png"/>
          <p:cNvPicPr preferRelativeResize="0"/>
          <p:nvPr/>
        </p:nvPicPr>
        <p:blipFill rotWithShape="1">
          <a:blip r:embed="rId3">
            <a:alphaModFix/>
          </a:blip>
          <a:srcRect/>
          <a:stretch/>
        </p:blipFill>
        <p:spPr>
          <a:xfrm>
            <a:off x="1022325" y="2663175"/>
            <a:ext cx="1069525" cy="1069525"/>
          </a:xfrm>
          <a:prstGeom prst="rect">
            <a:avLst/>
          </a:prstGeom>
          <a:noFill/>
          <a:ln>
            <a:noFill/>
          </a:ln>
        </p:spPr>
      </p:pic>
      <p:sp>
        <p:nvSpPr>
          <p:cNvPr id="854" name="Google Shape;854;g3f5cbf957b7_0_0"/>
          <p:cNvSpPr/>
          <p:nvPr/>
        </p:nvSpPr>
        <p:spPr>
          <a:xfrm>
            <a:off x="3454604" y="4935479"/>
            <a:ext cx="2256900" cy="1300500"/>
          </a:xfrm>
          <a:prstGeom prst="rect">
            <a:avLst/>
          </a:prstGeom>
          <a:noFill/>
          <a:ln>
            <a:noFill/>
          </a:ln>
        </p:spPr>
        <p:txBody>
          <a:bodyPr spcFirstLastPara="1" wrap="square" lIns="25400" tIns="25400" rIns="25400" bIns="25400" anchor="t" anchorCtr="0">
            <a:noAutofit/>
          </a:bodyPr>
          <a:lstStyle/>
          <a:p>
            <a:pPr marL="0" marR="0" lvl="0" indent="0" algn="ctr" rtl="0">
              <a:lnSpc>
                <a:spcPct val="115000"/>
              </a:lnSpc>
              <a:spcBef>
                <a:spcPts val="0"/>
              </a:spcBef>
              <a:spcAft>
                <a:spcPts val="0"/>
              </a:spcAft>
              <a:buClr>
                <a:srgbClr val="111111"/>
              </a:buClr>
              <a:buSzPts val="1050"/>
              <a:buFont typeface="Barlow Semi Condensed"/>
              <a:buNone/>
            </a:pPr>
            <a:r>
              <a:rPr lang="en-US">
                <a:solidFill>
                  <a:srgbClr val="111111"/>
                </a:solidFill>
                <a:latin typeface="DM Sans"/>
                <a:ea typeface="DM Sans"/>
                <a:cs typeface="DM Sans"/>
                <a:sym typeface="DM Sans"/>
              </a:rPr>
              <a:t>Sensitive data is </a:t>
            </a:r>
            <a:r>
              <a:rPr lang="en-US" b="1">
                <a:solidFill>
                  <a:srgbClr val="111111"/>
                </a:solidFill>
                <a:latin typeface="DM Sans"/>
                <a:ea typeface="DM Sans"/>
                <a:cs typeface="DM Sans"/>
                <a:sym typeface="DM Sans"/>
              </a:rPr>
              <a:t>encrypted at rest </a:t>
            </a:r>
            <a:r>
              <a:rPr lang="en-US">
                <a:solidFill>
                  <a:srgbClr val="111111"/>
                </a:solidFill>
                <a:latin typeface="DM Sans"/>
                <a:ea typeface="DM Sans"/>
                <a:cs typeface="DM Sans"/>
                <a:sym typeface="DM Sans"/>
              </a:rPr>
              <a:t>and every </a:t>
            </a:r>
            <a:r>
              <a:rPr lang="en-US" b="1">
                <a:solidFill>
                  <a:srgbClr val="111111"/>
                </a:solidFill>
                <a:latin typeface="DM Sans"/>
                <a:ea typeface="DM Sans"/>
                <a:cs typeface="DM Sans"/>
                <a:sym typeface="DM Sans"/>
              </a:rPr>
              <a:t>connection runs over HTTPS</a:t>
            </a:r>
            <a:r>
              <a:rPr lang="en-US">
                <a:solidFill>
                  <a:srgbClr val="111111"/>
                </a:solidFill>
                <a:latin typeface="DM Sans"/>
                <a:ea typeface="DM Sans"/>
                <a:cs typeface="DM Sans"/>
                <a:sym typeface="DM Sans"/>
              </a:rPr>
              <a:t>. Security best practices </a:t>
            </a:r>
            <a:r>
              <a:rPr lang="en-US" b="1">
                <a:solidFill>
                  <a:srgbClr val="111111"/>
                </a:solidFill>
                <a:latin typeface="DM Sans"/>
                <a:ea typeface="DM Sans"/>
                <a:cs typeface="DM Sans"/>
                <a:sym typeface="DM Sans"/>
              </a:rPr>
              <a:t>applied by default</a:t>
            </a:r>
            <a:r>
              <a:rPr lang="en-US">
                <a:solidFill>
                  <a:srgbClr val="111111"/>
                </a:solidFill>
                <a:latin typeface="DM Sans"/>
                <a:ea typeface="DM Sans"/>
                <a:cs typeface="DM Sans"/>
                <a:sym typeface="DM Sans"/>
              </a:rPr>
              <a:t>, not on request.</a:t>
            </a:r>
            <a:endParaRPr>
              <a:solidFill>
                <a:srgbClr val="111111"/>
              </a:solidFill>
              <a:latin typeface="DM Sans"/>
              <a:ea typeface="DM Sans"/>
              <a:cs typeface="DM Sans"/>
              <a:sym typeface="DM Sans"/>
            </a:endParaRPr>
          </a:p>
          <a:p>
            <a:pPr marL="0" marR="0" lvl="0" indent="0" algn="ctr" rtl="0">
              <a:lnSpc>
                <a:spcPct val="115000"/>
              </a:lnSpc>
              <a:spcBef>
                <a:spcPts val="0"/>
              </a:spcBef>
              <a:spcAft>
                <a:spcPts val="0"/>
              </a:spcAft>
              <a:buClr>
                <a:srgbClr val="111111"/>
              </a:buClr>
              <a:buSzPts val="1050"/>
              <a:buFont typeface="Barlow Semi Condensed"/>
              <a:buNone/>
            </a:pPr>
            <a:endParaRPr>
              <a:solidFill>
                <a:srgbClr val="111111"/>
              </a:solidFill>
              <a:latin typeface="DM Sans"/>
              <a:ea typeface="DM Sans"/>
              <a:cs typeface="DM Sans"/>
              <a:sym typeface="DM Sans"/>
            </a:endParaRPr>
          </a:p>
        </p:txBody>
      </p:sp>
      <p:sp>
        <p:nvSpPr>
          <p:cNvPr id="855" name="Google Shape;855;g3f5cbf957b7_0_0"/>
          <p:cNvSpPr/>
          <p:nvPr/>
        </p:nvSpPr>
        <p:spPr>
          <a:xfrm>
            <a:off x="3171971" y="4231725"/>
            <a:ext cx="2822100" cy="292500"/>
          </a:xfrm>
          <a:prstGeom prst="rect">
            <a:avLst/>
          </a:prstGeom>
          <a:noFill/>
          <a:ln>
            <a:noFill/>
          </a:ln>
        </p:spPr>
        <p:txBody>
          <a:bodyPr spcFirstLastPara="1" wrap="square" lIns="25400" tIns="25400" rIns="25400" bIns="25400" anchor="ctr" anchorCtr="0">
            <a:noAutofit/>
          </a:bodyPr>
          <a:lstStyle/>
          <a:p>
            <a:pPr marL="0" lvl="0" indent="0" algn="ctr" rtl="0">
              <a:lnSpc>
                <a:spcPct val="103500"/>
              </a:lnSpc>
              <a:spcBef>
                <a:spcPts val="0"/>
              </a:spcBef>
              <a:spcAft>
                <a:spcPts val="0"/>
              </a:spcAft>
              <a:buClr>
                <a:srgbClr val="111111"/>
              </a:buClr>
              <a:buSzPts val="1050"/>
              <a:buFont typeface="Barlow Semi Condensed"/>
              <a:buNone/>
            </a:pPr>
            <a:r>
              <a:rPr lang="en-US" sz="2200" b="1">
                <a:solidFill>
                  <a:srgbClr val="111111"/>
                </a:solidFill>
                <a:highlight>
                  <a:srgbClr val="E9FF00"/>
                </a:highlight>
                <a:latin typeface="Barlow Semi Condensed"/>
                <a:ea typeface="Barlow Semi Condensed"/>
                <a:cs typeface="Barlow Semi Condensed"/>
                <a:sym typeface="Barlow Semi Condensed"/>
              </a:rPr>
              <a:t>ENCRYPTED </a:t>
            </a:r>
            <a:br>
              <a:rPr lang="en-US" sz="2200" b="1">
                <a:solidFill>
                  <a:srgbClr val="111111"/>
                </a:solidFill>
                <a:highlight>
                  <a:srgbClr val="E9FF00"/>
                </a:highlight>
                <a:latin typeface="Barlow Semi Condensed"/>
                <a:ea typeface="Barlow Semi Condensed"/>
                <a:cs typeface="Barlow Semi Condensed"/>
                <a:sym typeface="Barlow Semi Condensed"/>
              </a:rPr>
            </a:br>
            <a:r>
              <a:rPr lang="en-US" sz="2200" b="1">
                <a:solidFill>
                  <a:srgbClr val="111111"/>
                </a:solidFill>
                <a:highlight>
                  <a:srgbClr val="E9FF00"/>
                </a:highlight>
                <a:latin typeface="Barlow Semi Condensed"/>
                <a:ea typeface="Barlow Semi Condensed"/>
                <a:cs typeface="Barlow Semi Condensed"/>
                <a:sym typeface="Barlow Semi Condensed"/>
              </a:rPr>
              <a:t>END TO END</a:t>
            </a:r>
            <a:endParaRPr sz="2200" b="1">
              <a:solidFill>
                <a:srgbClr val="111111"/>
              </a:solidFill>
              <a:highlight>
                <a:srgbClr val="E9FF00"/>
              </a:highlight>
              <a:latin typeface="Barlow Semi Condensed"/>
              <a:ea typeface="Barlow Semi Condensed"/>
              <a:cs typeface="Barlow Semi Condensed"/>
              <a:sym typeface="Barlow Semi Condensed"/>
            </a:endParaRPr>
          </a:p>
        </p:txBody>
      </p:sp>
      <p:sp>
        <p:nvSpPr>
          <p:cNvPr id="856" name="Google Shape;856;g3f5cbf957b7_0_0"/>
          <p:cNvSpPr/>
          <p:nvPr/>
        </p:nvSpPr>
        <p:spPr>
          <a:xfrm>
            <a:off x="6480646" y="4935479"/>
            <a:ext cx="2256900" cy="1300500"/>
          </a:xfrm>
          <a:prstGeom prst="rect">
            <a:avLst/>
          </a:prstGeom>
          <a:noFill/>
          <a:ln>
            <a:noFill/>
          </a:ln>
        </p:spPr>
        <p:txBody>
          <a:bodyPr spcFirstLastPara="1" wrap="square" lIns="25400" tIns="25400" rIns="25400" bIns="25400" anchor="t" anchorCtr="0">
            <a:noAutofit/>
          </a:bodyPr>
          <a:lstStyle/>
          <a:p>
            <a:pPr marL="0" marR="0" lvl="0" indent="0" algn="ctr" rtl="0">
              <a:lnSpc>
                <a:spcPct val="115000"/>
              </a:lnSpc>
              <a:spcBef>
                <a:spcPts val="0"/>
              </a:spcBef>
              <a:spcAft>
                <a:spcPts val="0"/>
              </a:spcAft>
              <a:buClr>
                <a:srgbClr val="111111"/>
              </a:buClr>
              <a:buSzPts val="1050"/>
              <a:buFont typeface="Barlow Semi Condensed"/>
              <a:buNone/>
            </a:pPr>
            <a:r>
              <a:rPr lang="en-US" b="1">
                <a:solidFill>
                  <a:srgbClr val="111111"/>
                </a:solidFill>
                <a:latin typeface="DM Sans"/>
                <a:ea typeface="DM Sans"/>
                <a:cs typeface="DM Sans"/>
                <a:sym typeface="DM Sans"/>
              </a:rPr>
              <a:t>Redundant, automated backups run continuously</a:t>
            </a:r>
            <a:r>
              <a:rPr lang="en-US">
                <a:solidFill>
                  <a:srgbClr val="111111"/>
                </a:solidFill>
                <a:latin typeface="DM Sans"/>
                <a:ea typeface="DM Sans"/>
                <a:cs typeface="DM Sans"/>
                <a:sym typeface="DM Sans"/>
              </a:rPr>
              <a:t>. Data loss is </a:t>
            </a:r>
            <a:r>
              <a:rPr lang="en-US" b="1">
                <a:solidFill>
                  <a:srgbClr val="111111"/>
                </a:solidFill>
                <a:latin typeface="DM Sans"/>
                <a:ea typeface="DM Sans"/>
                <a:cs typeface="DM Sans"/>
                <a:sym typeface="DM Sans"/>
              </a:rPr>
              <a:t>very unlikely</a:t>
            </a:r>
            <a:r>
              <a:rPr lang="en-US">
                <a:solidFill>
                  <a:srgbClr val="111111"/>
                </a:solidFill>
                <a:latin typeface="DM Sans"/>
                <a:ea typeface="DM Sans"/>
                <a:cs typeface="DM Sans"/>
                <a:sym typeface="DM Sans"/>
              </a:rPr>
              <a:t> — but if the worst happens, </a:t>
            </a:r>
            <a:r>
              <a:rPr lang="en-US" b="1">
                <a:solidFill>
                  <a:srgbClr val="111111"/>
                </a:solidFill>
                <a:latin typeface="DM Sans"/>
                <a:ea typeface="DM Sans"/>
                <a:cs typeface="DM Sans"/>
                <a:sym typeface="DM Sans"/>
              </a:rPr>
              <a:t>recovery is already in place</a:t>
            </a:r>
            <a:r>
              <a:rPr lang="en-US">
                <a:solidFill>
                  <a:srgbClr val="111111"/>
                </a:solidFill>
                <a:latin typeface="DM Sans"/>
                <a:ea typeface="DM Sans"/>
                <a:cs typeface="DM Sans"/>
                <a:sym typeface="DM Sans"/>
              </a:rPr>
              <a:t>.</a:t>
            </a:r>
            <a:endParaRPr>
              <a:solidFill>
                <a:srgbClr val="111111"/>
              </a:solidFill>
              <a:latin typeface="DM Sans"/>
              <a:ea typeface="DM Sans"/>
              <a:cs typeface="DM Sans"/>
              <a:sym typeface="DM Sans"/>
            </a:endParaRPr>
          </a:p>
        </p:txBody>
      </p:sp>
      <p:sp>
        <p:nvSpPr>
          <p:cNvPr id="857" name="Google Shape;857;g3f5cbf957b7_0_0"/>
          <p:cNvSpPr/>
          <p:nvPr/>
        </p:nvSpPr>
        <p:spPr>
          <a:xfrm>
            <a:off x="6197925" y="4231725"/>
            <a:ext cx="2822100" cy="292500"/>
          </a:xfrm>
          <a:prstGeom prst="rect">
            <a:avLst/>
          </a:prstGeom>
          <a:noFill/>
          <a:ln>
            <a:noFill/>
          </a:ln>
        </p:spPr>
        <p:txBody>
          <a:bodyPr spcFirstLastPara="1" wrap="square" lIns="25400" tIns="25400" rIns="25400" bIns="25400" anchor="ctr" anchorCtr="0">
            <a:noAutofit/>
          </a:bodyPr>
          <a:lstStyle/>
          <a:p>
            <a:pPr marL="0" lvl="0" indent="0" algn="ctr" rtl="0">
              <a:lnSpc>
                <a:spcPct val="103500"/>
              </a:lnSpc>
              <a:spcBef>
                <a:spcPts val="0"/>
              </a:spcBef>
              <a:spcAft>
                <a:spcPts val="0"/>
              </a:spcAft>
              <a:buClr>
                <a:srgbClr val="111111"/>
              </a:buClr>
              <a:buSzPts val="1050"/>
              <a:buFont typeface="Barlow Semi Condensed"/>
              <a:buNone/>
            </a:pPr>
            <a:r>
              <a:rPr lang="en-US" sz="2200" b="1">
                <a:solidFill>
                  <a:srgbClr val="111111"/>
                </a:solidFill>
                <a:highlight>
                  <a:srgbClr val="E9FF00"/>
                </a:highlight>
                <a:latin typeface="Barlow Semi Condensed"/>
                <a:ea typeface="Barlow Semi Condensed"/>
                <a:cs typeface="Barlow Semi Condensed"/>
                <a:sym typeface="Barlow Semi Condensed"/>
              </a:rPr>
              <a:t>BACKUPS YOU'LL PROBABLY NEVER NEED</a:t>
            </a:r>
            <a:endParaRPr sz="2200" b="1">
              <a:solidFill>
                <a:srgbClr val="111111"/>
              </a:solidFill>
              <a:highlight>
                <a:srgbClr val="E9FF00"/>
              </a:highlight>
              <a:latin typeface="Barlow Semi Condensed"/>
              <a:ea typeface="Barlow Semi Condensed"/>
              <a:cs typeface="Barlow Semi Condensed"/>
              <a:sym typeface="Barlow Semi Condensed"/>
            </a:endParaRPr>
          </a:p>
        </p:txBody>
      </p:sp>
      <p:sp>
        <p:nvSpPr>
          <p:cNvPr id="858" name="Google Shape;858;g3f5cbf957b7_0_0"/>
          <p:cNvSpPr/>
          <p:nvPr/>
        </p:nvSpPr>
        <p:spPr>
          <a:xfrm>
            <a:off x="9506513" y="4935479"/>
            <a:ext cx="2256900" cy="1300500"/>
          </a:xfrm>
          <a:prstGeom prst="rect">
            <a:avLst/>
          </a:prstGeom>
          <a:noFill/>
          <a:ln>
            <a:noFill/>
          </a:ln>
        </p:spPr>
        <p:txBody>
          <a:bodyPr spcFirstLastPara="1" wrap="square" lIns="25400" tIns="25400" rIns="25400" bIns="25400" anchor="t" anchorCtr="0">
            <a:noAutofit/>
          </a:bodyPr>
          <a:lstStyle/>
          <a:p>
            <a:pPr marL="0" marR="0" lvl="0" indent="0" algn="ctr" rtl="0">
              <a:lnSpc>
                <a:spcPct val="115000"/>
              </a:lnSpc>
              <a:spcBef>
                <a:spcPts val="0"/>
              </a:spcBef>
              <a:spcAft>
                <a:spcPts val="0"/>
              </a:spcAft>
              <a:buClr>
                <a:srgbClr val="111111"/>
              </a:buClr>
              <a:buSzPts val="1050"/>
              <a:buFont typeface="Barlow Semi Condensed"/>
              <a:buNone/>
            </a:pPr>
            <a:r>
              <a:rPr lang="en-US">
                <a:solidFill>
                  <a:srgbClr val="111111"/>
                </a:solidFill>
                <a:latin typeface="DM Sans"/>
                <a:ea typeface="DM Sans"/>
                <a:cs typeface="DM Sans"/>
                <a:sym typeface="DM Sans"/>
              </a:rPr>
              <a:t>All data is hosted on </a:t>
            </a:r>
            <a:r>
              <a:rPr lang="en-US" b="1">
                <a:solidFill>
                  <a:srgbClr val="111111"/>
                </a:solidFill>
                <a:latin typeface="DM Sans"/>
                <a:ea typeface="DM Sans"/>
                <a:cs typeface="DM Sans"/>
                <a:sym typeface="DM Sans"/>
              </a:rPr>
              <a:t>European infrastructure </a:t>
            </a:r>
            <a:r>
              <a:rPr lang="en-US">
                <a:solidFill>
                  <a:srgbClr val="111111"/>
                </a:solidFill>
                <a:latin typeface="DM Sans"/>
                <a:ea typeface="DM Sans"/>
                <a:cs typeface="DM Sans"/>
                <a:sym typeface="DM Sans"/>
              </a:rPr>
              <a:t>and </a:t>
            </a:r>
            <a:r>
              <a:rPr lang="en-US" b="1">
                <a:solidFill>
                  <a:srgbClr val="111111"/>
                </a:solidFill>
                <a:latin typeface="DM Sans"/>
                <a:ea typeface="DM Sans"/>
                <a:cs typeface="DM Sans"/>
                <a:sym typeface="DM Sans"/>
              </a:rPr>
              <a:t>never leaves it</a:t>
            </a:r>
            <a:r>
              <a:rPr lang="en-US">
                <a:solidFill>
                  <a:srgbClr val="111111"/>
                </a:solidFill>
                <a:latin typeface="DM Sans"/>
                <a:ea typeface="DM Sans"/>
                <a:cs typeface="DM Sans"/>
                <a:sym typeface="DM Sans"/>
              </a:rPr>
              <a:t>. </a:t>
            </a:r>
            <a:br>
              <a:rPr lang="en-US">
                <a:solidFill>
                  <a:srgbClr val="111111"/>
                </a:solidFill>
                <a:latin typeface="DM Sans"/>
                <a:ea typeface="DM Sans"/>
                <a:cs typeface="DM Sans"/>
                <a:sym typeface="DM Sans"/>
              </a:rPr>
            </a:br>
            <a:r>
              <a:rPr lang="en-US">
                <a:solidFill>
                  <a:srgbClr val="111111"/>
                </a:solidFill>
                <a:latin typeface="DM Sans"/>
                <a:ea typeface="DM Sans"/>
                <a:cs typeface="DM Sans"/>
                <a:sym typeface="DM Sans"/>
              </a:rPr>
              <a:t>Aligned with GDPR from the ground up.</a:t>
            </a:r>
            <a:endParaRPr>
              <a:solidFill>
                <a:srgbClr val="111111"/>
              </a:solidFill>
              <a:latin typeface="DM Sans"/>
              <a:ea typeface="DM Sans"/>
              <a:cs typeface="DM Sans"/>
              <a:sym typeface="DM Sans"/>
            </a:endParaRPr>
          </a:p>
        </p:txBody>
      </p:sp>
      <p:sp>
        <p:nvSpPr>
          <p:cNvPr id="859" name="Google Shape;859;g3f5cbf957b7_0_0"/>
          <p:cNvSpPr/>
          <p:nvPr/>
        </p:nvSpPr>
        <p:spPr>
          <a:xfrm>
            <a:off x="9223879" y="4231725"/>
            <a:ext cx="2822100" cy="292500"/>
          </a:xfrm>
          <a:prstGeom prst="rect">
            <a:avLst/>
          </a:prstGeom>
          <a:noFill/>
          <a:ln>
            <a:noFill/>
          </a:ln>
        </p:spPr>
        <p:txBody>
          <a:bodyPr spcFirstLastPara="1" wrap="square" lIns="25400" tIns="25400" rIns="25400" bIns="25400" anchor="ctr" anchorCtr="0">
            <a:noAutofit/>
          </a:bodyPr>
          <a:lstStyle/>
          <a:p>
            <a:pPr marL="0" lvl="0" indent="0" algn="ctr" rtl="0">
              <a:lnSpc>
                <a:spcPct val="103500"/>
              </a:lnSpc>
              <a:spcBef>
                <a:spcPts val="0"/>
              </a:spcBef>
              <a:spcAft>
                <a:spcPts val="0"/>
              </a:spcAft>
              <a:buClr>
                <a:srgbClr val="111111"/>
              </a:buClr>
              <a:buSzPts val="1050"/>
              <a:buFont typeface="Barlow Semi Condensed"/>
              <a:buNone/>
            </a:pPr>
            <a:r>
              <a:rPr lang="en-US" sz="2200" b="1">
                <a:solidFill>
                  <a:srgbClr val="111111"/>
                </a:solidFill>
                <a:highlight>
                  <a:srgbClr val="E9FF00"/>
                </a:highlight>
                <a:latin typeface="Barlow Semi Condensed"/>
                <a:ea typeface="Barlow Semi Condensed"/>
                <a:cs typeface="Barlow Semi Condensed"/>
                <a:sym typeface="Barlow Semi Condensed"/>
              </a:rPr>
              <a:t>STORED </a:t>
            </a:r>
            <a:br>
              <a:rPr lang="en-US" sz="2200" b="1">
                <a:solidFill>
                  <a:srgbClr val="111111"/>
                </a:solidFill>
                <a:highlight>
                  <a:srgbClr val="E9FF00"/>
                </a:highlight>
                <a:latin typeface="Barlow Semi Condensed"/>
                <a:ea typeface="Barlow Semi Condensed"/>
                <a:cs typeface="Barlow Semi Condensed"/>
                <a:sym typeface="Barlow Semi Condensed"/>
              </a:rPr>
            </a:br>
            <a:r>
              <a:rPr lang="en-US" sz="2200" b="1">
                <a:solidFill>
                  <a:srgbClr val="111111"/>
                </a:solidFill>
                <a:highlight>
                  <a:srgbClr val="E9FF00"/>
                </a:highlight>
                <a:latin typeface="Barlow Semi Condensed"/>
                <a:ea typeface="Barlow Semi Condensed"/>
                <a:cs typeface="Barlow Semi Condensed"/>
                <a:sym typeface="Barlow Semi Condensed"/>
              </a:rPr>
              <a:t>IN EUROPE</a:t>
            </a:r>
            <a:endParaRPr sz="2200" b="1">
              <a:solidFill>
                <a:srgbClr val="111111"/>
              </a:solidFill>
              <a:highlight>
                <a:srgbClr val="E9FF00"/>
              </a:highlight>
              <a:latin typeface="Barlow Semi Condensed"/>
              <a:ea typeface="Barlow Semi Condensed"/>
              <a:cs typeface="Barlow Semi Condensed"/>
              <a:sym typeface="Barlow Semi Condensed"/>
            </a:endParaRPr>
          </a:p>
        </p:txBody>
      </p:sp>
      <p:cxnSp>
        <p:nvCxnSpPr>
          <p:cNvPr id="860" name="Google Shape;860;g3f5cbf957b7_0_0"/>
          <p:cNvCxnSpPr/>
          <p:nvPr/>
        </p:nvCxnSpPr>
        <p:spPr>
          <a:xfrm>
            <a:off x="6095998" y="2663175"/>
            <a:ext cx="0" cy="3670500"/>
          </a:xfrm>
          <a:prstGeom prst="straightConnector1">
            <a:avLst/>
          </a:prstGeom>
          <a:noFill/>
          <a:ln w="9525" cap="flat" cmpd="sng">
            <a:solidFill>
              <a:srgbClr val="CFCFCF"/>
            </a:solidFill>
            <a:prstDash val="solid"/>
            <a:round/>
            <a:headEnd type="none" w="sm" len="sm"/>
            <a:tailEnd type="none" w="sm" len="sm"/>
          </a:ln>
        </p:spPr>
      </p:cxnSp>
      <p:cxnSp>
        <p:nvCxnSpPr>
          <p:cNvPr id="861" name="Google Shape;861;g3f5cbf957b7_0_0"/>
          <p:cNvCxnSpPr/>
          <p:nvPr/>
        </p:nvCxnSpPr>
        <p:spPr>
          <a:xfrm>
            <a:off x="9121952" y="2663175"/>
            <a:ext cx="0" cy="3670500"/>
          </a:xfrm>
          <a:prstGeom prst="straightConnector1">
            <a:avLst/>
          </a:prstGeom>
          <a:noFill/>
          <a:ln w="9525" cap="flat" cmpd="sng">
            <a:solidFill>
              <a:srgbClr val="CFCFCF"/>
            </a:solidFill>
            <a:prstDash val="solid"/>
            <a:round/>
            <a:headEnd type="none" w="sm" len="sm"/>
            <a:tailEnd type="none" w="sm" len="sm"/>
          </a:ln>
        </p:spPr>
      </p:cxnSp>
      <p:pic>
        <p:nvPicPr>
          <p:cNvPr id="862" name="Google Shape;862;g3f5cbf957b7_0_0" title="icon-backups.png"/>
          <p:cNvPicPr preferRelativeResize="0"/>
          <p:nvPr/>
        </p:nvPicPr>
        <p:blipFill>
          <a:blip r:embed="rId4">
            <a:alphaModFix/>
          </a:blip>
          <a:stretch>
            <a:fillRect/>
          </a:stretch>
        </p:blipFill>
        <p:spPr>
          <a:xfrm>
            <a:off x="7002637" y="2631301"/>
            <a:ext cx="1212675" cy="1212649"/>
          </a:xfrm>
          <a:prstGeom prst="rect">
            <a:avLst/>
          </a:prstGeom>
          <a:noFill/>
          <a:ln>
            <a:noFill/>
          </a:ln>
        </p:spPr>
      </p:pic>
      <p:pic>
        <p:nvPicPr>
          <p:cNvPr id="863" name="Google Shape;863;g3f5cbf957b7_0_0" title="icon-encrypted-e2e.png"/>
          <p:cNvPicPr preferRelativeResize="0"/>
          <p:nvPr/>
        </p:nvPicPr>
        <p:blipFill>
          <a:blip r:embed="rId5">
            <a:alphaModFix/>
          </a:blip>
          <a:stretch>
            <a:fillRect/>
          </a:stretch>
        </p:blipFill>
        <p:spPr>
          <a:xfrm>
            <a:off x="3789025" y="2403953"/>
            <a:ext cx="1588001" cy="1588001"/>
          </a:xfrm>
          <a:prstGeom prst="rect">
            <a:avLst/>
          </a:prstGeom>
          <a:noFill/>
          <a:ln>
            <a:noFill/>
          </a:ln>
        </p:spPr>
      </p:pic>
      <p:pic>
        <p:nvPicPr>
          <p:cNvPr id="864" name="Google Shape;864;g3f5cbf957b7_0_0" title="icon-stored-in-europe.png"/>
          <p:cNvPicPr preferRelativeResize="0"/>
          <p:nvPr/>
        </p:nvPicPr>
        <p:blipFill>
          <a:blip r:embed="rId6">
            <a:alphaModFix/>
          </a:blip>
          <a:stretch>
            <a:fillRect/>
          </a:stretch>
        </p:blipFill>
        <p:spPr>
          <a:xfrm>
            <a:off x="9919187" y="2482225"/>
            <a:ext cx="1431449" cy="1431449"/>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111111"/>
        </a:solidFill>
        <a:effectLst/>
      </p:bgPr>
    </p:bg>
    <p:spTree>
      <p:nvGrpSpPr>
        <p:cNvPr id="1" name="Shape 869"/>
        <p:cNvGrpSpPr/>
        <p:nvPr/>
      </p:nvGrpSpPr>
      <p:grpSpPr>
        <a:xfrm>
          <a:off x="0" y="0"/>
          <a:ext cx="0" cy="0"/>
          <a:chOff x="0" y="0"/>
          <a:chExt cx="0" cy="0"/>
        </a:xfrm>
      </p:grpSpPr>
      <p:pic>
        <p:nvPicPr>
          <p:cNvPr id="870" name="Google Shape;870;g3f3be2ea3b0_0_866"/>
          <p:cNvPicPr preferRelativeResize="0"/>
          <p:nvPr/>
        </p:nvPicPr>
        <p:blipFill rotWithShape="1">
          <a:blip r:embed="rId3">
            <a:alphaModFix/>
          </a:blip>
          <a:srcRect/>
          <a:stretch/>
        </p:blipFill>
        <p:spPr>
          <a:xfrm>
            <a:off x="3239" y="0"/>
            <a:ext cx="12185523" cy="6858001"/>
          </a:xfrm>
          <a:prstGeom prst="rect">
            <a:avLst/>
          </a:prstGeom>
          <a:noFill/>
          <a:ln>
            <a:noFill/>
          </a:ln>
        </p:spPr>
      </p:pic>
      <p:cxnSp>
        <p:nvCxnSpPr>
          <p:cNvPr id="871" name="Google Shape;871;g3f3be2ea3b0_0_866"/>
          <p:cNvCxnSpPr/>
          <p:nvPr/>
        </p:nvCxnSpPr>
        <p:spPr>
          <a:xfrm>
            <a:off x="9082735" y="0"/>
            <a:ext cx="3108900" cy="3108900"/>
          </a:xfrm>
          <a:prstGeom prst="straightConnector1">
            <a:avLst/>
          </a:prstGeom>
          <a:noFill/>
          <a:ln w="9525" cap="flat" cmpd="sng">
            <a:solidFill>
              <a:srgbClr val="FF395F">
                <a:alpha val="14902"/>
              </a:srgbClr>
            </a:solidFill>
            <a:prstDash val="solid"/>
            <a:round/>
            <a:headEnd type="none" w="sm" len="sm"/>
            <a:tailEnd type="none" w="sm" len="sm"/>
          </a:ln>
        </p:spPr>
      </p:cxnSp>
      <p:pic>
        <p:nvPicPr>
          <p:cNvPr id="872" name="Google Shape;872;g3f3be2ea3b0_0_866" title="SportIQ.png"/>
          <p:cNvPicPr preferRelativeResize="0"/>
          <p:nvPr/>
        </p:nvPicPr>
        <p:blipFill rotWithShape="1">
          <a:blip r:embed="rId4">
            <a:alphaModFix/>
          </a:blip>
          <a:srcRect t="19995" b="19995"/>
          <a:stretch/>
        </p:blipFill>
        <p:spPr>
          <a:xfrm>
            <a:off x="589260" y="1681424"/>
            <a:ext cx="4173727" cy="2504602"/>
          </a:xfrm>
          <a:prstGeom prst="rect">
            <a:avLst/>
          </a:prstGeom>
          <a:noFill/>
          <a:ln>
            <a:noFill/>
          </a:ln>
        </p:spPr>
      </p:pic>
      <p:sp>
        <p:nvSpPr>
          <p:cNvPr id="873" name="Google Shape;873;g3f3be2ea3b0_0_866"/>
          <p:cNvSpPr/>
          <p:nvPr/>
        </p:nvSpPr>
        <p:spPr>
          <a:xfrm>
            <a:off x="1442350" y="4628600"/>
            <a:ext cx="7951200" cy="1033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395F"/>
              </a:buClr>
              <a:buSzPts val="1000"/>
              <a:buFont typeface="Barlow Semi Condensed"/>
              <a:buNone/>
            </a:pPr>
            <a:r>
              <a:rPr lang="en-US" sz="3000" b="1" i="0" u="none" strike="noStrike" cap="none">
                <a:solidFill>
                  <a:srgbClr val="E9FF00"/>
                </a:solidFill>
                <a:latin typeface="Barlow Semi Condensed"/>
                <a:ea typeface="Barlow Semi Condensed"/>
                <a:cs typeface="Barlow Semi Condensed"/>
                <a:sym typeface="Barlow Semi Condensed"/>
              </a:rPr>
              <a:t>SPORT IQ HUMAN PERFORMANCE LAB CITY</a:t>
            </a:r>
            <a:endParaRPr sz="3000" b="0" i="0" u="none" strike="noStrike" cap="none">
              <a:solidFill>
                <a:srgbClr val="E9FF00"/>
              </a:solidFill>
              <a:latin typeface="Calibri"/>
              <a:ea typeface="Calibri"/>
              <a:cs typeface="Calibri"/>
              <a:sym typeface="Calibri"/>
            </a:endParaRPr>
          </a:p>
          <a:p>
            <a:pPr marL="0" marR="0" lvl="0" indent="0" algn="l" rtl="0">
              <a:lnSpc>
                <a:spcPct val="100000"/>
              </a:lnSpc>
              <a:spcBef>
                <a:spcPts val="0"/>
              </a:spcBef>
              <a:spcAft>
                <a:spcPts val="0"/>
              </a:spcAft>
              <a:buClr>
                <a:srgbClr val="AFAFAF"/>
              </a:buClr>
              <a:buSzPts val="1400"/>
              <a:buFont typeface="DM Sans"/>
              <a:buNone/>
            </a:pPr>
            <a:r>
              <a:rPr lang="en-US" sz="2400" b="0" i="0" u="none" strike="noStrike" cap="none">
                <a:solidFill>
                  <a:srgbClr val="FFFFFF"/>
                </a:solidFill>
                <a:latin typeface="Barlow Semi Condensed Medium"/>
                <a:ea typeface="Barlow Semi Condensed Medium"/>
                <a:cs typeface="Barlow Semi Condensed Medium"/>
                <a:sym typeface="Barlow Semi Condensed Medium"/>
              </a:rPr>
              <a:t>Integrated Academy of </a:t>
            </a:r>
            <a:r>
              <a:rPr lang="en-US" sz="2400" b="1" i="0" u="none" strike="noStrike" cap="none">
                <a:solidFill>
                  <a:srgbClr val="FFFFFF"/>
                </a:solidFill>
                <a:latin typeface="Barlow Semi Condensed"/>
                <a:ea typeface="Barlow Semi Condensed"/>
                <a:cs typeface="Barlow Semi Condensed"/>
                <a:sym typeface="Barlow Semi Condensed"/>
              </a:rPr>
              <a:t>Training</a:t>
            </a:r>
            <a:r>
              <a:rPr lang="en-US" sz="2400" b="0" i="0" u="none" strike="noStrike" cap="none">
                <a:solidFill>
                  <a:srgbClr val="FFFFFF"/>
                </a:solidFill>
                <a:latin typeface="Barlow Semi Condensed Medium"/>
                <a:ea typeface="Barlow Semi Condensed Medium"/>
                <a:cs typeface="Barlow Semi Condensed Medium"/>
                <a:sym typeface="Barlow Semi Condensed Medium"/>
              </a:rPr>
              <a:t>,</a:t>
            </a:r>
            <a:endParaRPr sz="2400" b="0" i="0" u="none" strike="noStrike" cap="none">
              <a:solidFill>
                <a:srgbClr val="FFFFFF"/>
              </a:solidFill>
              <a:latin typeface="Barlow Semi Condensed Medium"/>
              <a:ea typeface="Barlow Semi Condensed Medium"/>
              <a:cs typeface="Barlow Semi Condensed Medium"/>
              <a:sym typeface="Barlow Semi Condensed Medium"/>
            </a:endParaRPr>
          </a:p>
          <a:p>
            <a:pPr marL="0" marR="0" lvl="0" indent="0" algn="l" rtl="0">
              <a:lnSpc>
                <a:spcPct val="100000"/>
              </a:lnSpc>
              <a:spcBef>
                <a:spcPts val="0"/>
              </a:spcBef>
              <a:spcAft>
                <a:spcPts val="0"/>
              </a:spcAft>
              <a:buClr>
                <a:srgbClr val="AFAFAF"/>
              </a:buClr>
              <a:buSzPts val="1400"/>
              <a:buFont typeface="DM Sans"/>
              <a:buNone/>
            </a:pPr>
            <a:r>
              <a:rPr lang="en-US" sz="2400" b="1" i="0" u="none" strike="noStrike" cap="none">
                <a:solidFill>
                  <a:srgbClr val="FFFFFF"/>
                </a:solidFill>
                <a:latin typeface="Barlow Semi Condensed"/>
                <a:ea typeface="Barlow Semi Condensed"/>
                <a:cs typeface="Barlow Semi Condensed"/>
                <a:sym typeface="Barlow Semi Condensed"/>
              </a:rPr>
              <a:t>Performance</a:t>
            </a:r>
            <a:r>
              <a:rPr lang="en-US" sz="2400" b="0" i="0" u="none" strike="noStrike" cap="none">
                <a:solidFill>
                  <a:srgbClr val="FFFFFF"/>
                </a:solidFill>
                <a:latin typeface="Barlow Semi Condensed Medium"/>
                <a:ea typeface="Barlow Semi Condensed Medium"/>
                <a:cs typeface="Barlow Semi Condensed Medium"/>
                <a:sym typeface="Barlow Semi Condensed Medium"/>
              </a:rPr>
              <a:t> and </a:t>
            </a:r>
            <a:r>
              <a:rPr lang="en-US" sz="2400" b="1" i="0" u="none" strike="noStrike" cap="none">
                <a:solidFill>
                  <a:srgbClr val="FFFFFF"/>
                </a:solidFill>
                <a:latin typeface="Barlow Semi Condensed"/>
                <a:ea typeface="Barlow Semi Condensed"/>
                <a:cs typeface="Barlow Semi Condensed"/>
                <a:sym typeface="Barlow Semi Condensed"/>
              </a:rPr>
              <a:t>Education</a:t>
            </a:r>
            <a:r>
              <a:rPr lang="en-US" sz="2400" b="0" i="0" u="none" strike="noStrike" cap="none">
                <a:solidFill>
                  <a:srgbClr val="FFFFFF"/>
                </a:solidFill>
                <a:latin typeface="Barlow Semi Condensed Medium"/>
                <a:ea typeface="Barlow Semi Condensed Medium"/>
                <a:cs typeface="Barlow Semi Condensed Medium"/>
                <a:sym typeface="Barlow Semi Condensed Medium"/>
              </a:rPr>
              <a:t>.</a:t>
            </a:r>
            <a:endParaRPr sz="2400" b="0" i="0" u="none" strike="noStrike" cap="none">
              <a:solidFill>
                <a:srgbClr val="FFFFFF"/>
              </a:solidFill>
              <a:latin typeface="Barlow Semi Condensed Medium"/>
              <a:ea typeface="Barlow Semi Condensed Medium"/>
              <a:cs typeface="Barlow Semi Condensed Medium"/>
              <a:sym typeface="Barlow Semi Condensed Medium"/>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78"/>
        <p:cNvGrpSpPr/>
        <p:nvPr/>
      </p:nvGrpSpPr>
      <p:grpSpPr>
        <a:xfrm>
          <a:off x="0" y="0"/>
          <a:ext cx="0" cy="0"/>
          <a:chOff x="0" y="0"/>
          <a:chExt cx="0" cy="0"/>
        </a:xfrm>
      </p:grpSpPr>
      <p:sp>
        <p:nvSpPr>
          <p:cNvPr id="879" name="Google Shape;879;g3f3be2ea3b0_0_427"/>
          <p:cNvSpPr/>
          <p:nvPr/>
        </p:nvSpPr>
        <p:spPr>
          <a:xfrm>
            <a:off x="1450200" y="1874550"/>
            <a:ext cx="9291600" cy="3108900"/>
          </a:xfrm>
          <a:prstGeom prst="rect">
            <a:avLst/>
          </a:prstGeom>
          <a:noFill/>
          <a:ln>
            <a:noFill/>
          </a:ln>
        </p:spPr>
        <p:txBody>
          <a:bodyPr spcFirstLastPara="1" wrap="square" lIns="0" tIns="0" rIns="0" bIns="0" anchor="ctr" anchorCtr="0">
            <a:noAutofit/>
          </a:bodyPr>
          <a:lstStyle/>
          <a:p>
            <a:pPr marL="0" marR="0" lvl="0" indent="0" algn="ctr" rtl="0">
              <a:lnSpc>
                <a:spcPct val="80000"/>
              </a:lnSpc>
              <a:spcBef>
                <a:spcPts val="0"/>
              </a:spcBef>
              <a:spcAft>
                <a:spcPts val="0"/>
              </a:spcAft>
              <a:buClr>
                <a:srgbClr val="111111"/>
              </a:buClr>
              <a:buSzPts val="6400"/>
              <a:buFont typeface="Barlow Semi Condensed"/>
              <a:buNone/>
            </a:pPr>
            <a:r>
              <a:rPr lang="en-US" sz="2900" b="1" i="0" u="none" strike="noStrike" cap="none">
                <a:solidFill>
                  <a:srgbClr val="111111"/>
                </a:solidFill>
                <a:latin typeface="Barlow Semi Condensed"/>
                <a:ea typeface="Barlow Semi Condensed"/>
                <a:cs typeface="Barlow Semi Condensed"/>
                <a:sym typeface="Barlow Semi Condensed"/>
              </a:rPr>
              <a:t>SPORTS IQ Human Performance Lab CITY</a:t>
            </a:r>
            <a:r>
              <a:rPr lang="en-US" sz="2900" b="1" i="0" u="none" strike="noStrike" cap="none">
                <a:solidFill>
                  <a:srgbClr val="FF395F"/>
                </a:solidFill>
                <a:latin typeface="Barlow Semi Condensed"/>
                <a:ea typeface="Barlow Semi Condensed"/>
                <a:cs typeface="Barlow Semi Condensed"/>
                <a:sym typeface="Barlow Semi Condensed"/>
              </a:rPr>
              <a:t>.</a:t>
            </a:r>
            <a:endParaRPr sz="2900" b="1" i="0" u="none" strike="noStrike" cap="none">
              <a:solidFill>
                <a:srgbClr val="FF395F"/>
              </a:solidFill>
              <a:latin typeface="Barlow Semi Condensed"/>
              <a:ea typeface="Barlow Semi Condensed"/>
              <a:cs typeface="Barlow Semi Condensed"/>
              <a:sym typeface="Barlow Semi Condensed"/>
            </a:endParaRPr>
          </a:p>
          <a:p>
            <a:pPr marL="0" marR="0" lvl="0" indent="0" algn="ctr" rtl="0">
              <a:lnSpc>
                <a:spcPct val="80000"/>
              </a:lnSpc>
              <a:spcBef>
                <a:spcPts val="0"/>
              </a:spcBef>
              <a:spcAft>
                <a:spcPts val="0"/>
              </a:spcAft>
              <a:buClr>
                <a:srgbClr val="111111"/>
              </a:buClr>
              <a:buSzPts val="6400"/>
              <a:buFont typeface="Barlow Semi Condensed"/>
              <a:buNone/>
            </a:pPr>
            <a:endParaRPr sz="2900" b="1" i="0" u="none" strike="noStrike" cap="none">
              <a:solidFill>
                <a:srgbClr val="FF395F"/>
              </a:solidFill>
              <a:latin typeface="Barlow Semi Condensed"/>
              <a:ea typeface="Barlow Semi Condensed"/>
              <a:cs typeface="Barlow Semi Condensed"/>
              <a:sym typeface="Barlow Semi Condensed"/>
            </a:endParaRPr>
          </a:p>
          <a:p>
            <a:pPr marL="0" marR="0" lvl="0" indent="0" algn="ctr" rtl="0">
              <a:lnSpc>
                <a:spcPct val="80000"/>
              </a:lnSpc>
              <a:spcBef>
                <a:spcPts val="0"/>
              </a:spcBef>
              <a:spcAft>
                <a:spcPts val="0"/>
              </a:spcAft>
              <a:buClr>
                <a:srgbClr val="111111"/>
              </a:buClr>
              <a:buSzPts val="6400"/>
              <a:buFont typeface="Barlow Semi Condensed"/>
              <a:buNone/>
            </a:pPr>
            <a:endParaRPr sz="2900" b="1" i="0" u="none" strike="noStrike" cap="none">
              <a:solidFill>
                <a:srgbClr val="FF395F"/>
              </a:solidFill>
              <a:latin typeface="Barlow Semi Condensed"/>
              <a:ea typeface="Barlow Semi Condensed"/>
              <a:cs typeface="Barlow Semi Condensed"/>
              <a:sym typeface="Barlow Semi Condensed"/>
            </a:endParaRPr>
          </a:p>
          <a:p>
            <a:pPr marL="0" marR="0" lvl="0" indent="0" algn="ctr" rtl="0">
              <a:lnSpc>
                <a:spcPct val="80000"/>
              </a:lnSpc>
              <a:spcBef>
                <a:spcPts val="0"/>
              </a:spcBef>
              <a:spcAft>
                <a:spcPts val="0"/>
              </a:spcAft>
              <a:buClr>
                <a:srgbClr val="111111"/>
              </a:buClr>
              <a:buSzPts val="6400"/>
              <a:buFont typeface="Barlow Semi Condensed"/>
              <a:buNone/>
            </a:pPr>
            <a:r>
              <a:rPr lang="en-US" sz="8000" b="1" i="0" u="none" strike="noStrike" cap="none">
                <a:solidFill>
                  <a:srgbClr val="111111"/>
                </a:solidFill>
                <a:highlight>
                  <a:srgbClr val="E9FF00"/>
                </a:highlight>
                <a:latin typeface="Barlow Semi Condensed"/>
                <a:ea typeface="Barlow Semi Condensed"/>
                <a:cs typeface="Barlow Semi Condensed"/>
                <a:sym typeface="Barlow Semi Condensed"/>
              </a:rPr>
              <a:t>01</a:t>
            </a:r>
            <a:r>
              <a:rPr lang="en-US" sz="8000" b="1" i="0" u="none" strike="noStrike" cap="none">
                <a:solidFill>
                  <a:srgbClr val="111111"/>
                </a:solidFill>
                <a:latin typeface="Barlow Semi Condensed"/>
                <a:ea typeface="Barlow Semi Condensed"/>
                <a:cs typeface="Barlow Semi Condensed"/>
                <a:sym typeface="Barlow Semi Condensed"/>
              </a:rPr>
              <a:t> Vision</a:t>
            </a:r>
            <a:endParaRPr sz="8000" b="0" i="0" u="none" strike="noStrike" cap="none">
              <a:solidFill>
                <a:srgbClr val="111111"/>
              </a:solidFill>
              <a:latin typeface="Calibri"/>
              <a:ea typeface="Calibri"/>
              <a:cs typeface="Calibri"/>
              <a:sym typeface="Calibri"/>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84"/>
        <p:cNvGrpSpPr/>
        <p:nvPr/>
      </p:nvGrpSpPr>
      <p:grpSpPr>
        <a:xfrm>
          <a:off x="0" y="0"/>
          <a:ext cx="0" cy="0"/>
          <a:chOff x="0" y="0"/>
          <a:chExt cx="0" cy="0"/>
        </a:xfrm>
      </p:grpSpPr>
      <p:cxnSp>
        <p:nvCxnSpPr>
          <p:cNvPr id="885" name="Google Shape;885;g3f3be2ea3b0_0_432"/>
          <p:cNvCxnSpPr/>
          <p:nvPr/>
        </p:nvCxnSpPr>
        <p:spPr>
          <a:xfrm>
            <a:off x="457200" y="777240"/>
            <a:ext cx="11277300" cy="0"/>
          </a:xfrm>
          <a:prstGeom prst="straightConnector1">
            <a:avLst/>
          </a:prstGeom>
          <a:noFill/>
          <a:ln w="9525" cap="flat" cmpd="sng">
            <a:solidFill>
              <a:srgbClr val="E3E3E3"/>
            </a:solidFill>
            <a:prstDash val="solid"/>
            <a:round/>
            <a:headEnd type="none" w="sm" len="sm"/>
            <a:tailEnd type="none" w="sm" len="sm"/>
          </a:ln>
        </p:spPr>
      </p:cxnSp>
      <p:sp>
        <p:nvSpPr>
          <p:cNvPr id="886" name="Google Shape;886;g3f3be2ea3b0_0_432"/>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111111"/>
                </a:solidFill>
                <a:highlight>
                  <a:srgbClr val="E9FF00"/>
                </a:highlight>
                <a:latin typeface="Barlow Semi Condensed"/>
                <a:ea typeface="Barlow Semi Condensed"/>
                <a:cs typeface="Barlow Semi Condensed"/>
                <a:sym typeface="Barlow Semi Condensed"/>
              </a:rPr>
              <a:t>01</a:t>
            </a:r>
            <a:r>
              <a:rPr lang="en-US" sz="1000" b="1" i="0" u="none" strike="noStrike" cap="none">
                <a:solidFill>
                  <a:srgbClr val="444444"/>
                </a:solidFill>
                <a:latin typeface="Barlow Semi Condensed"/>
                <a:ea typeface="Barlow Semi Condensed"/>
                <a:cs typeface="Barlow Semi Condensed"/>
                <a:sym typeface="Barlow Semi Condensed"/>
              </a:rPr>
              <a:t> VISION</a:t>
            </a:r>
            <a:endParaRPr sz="1000" b="0" i="0" u="none" strike="noStrike" cap="none">
              <a:solidFill>
                <a:schemeClr val="dk1"/>
              </a:solidFill>
              <a:latin typeface="Calibri"/>
              <a:ea typeface="Calibri"/>
              <a:cs typeface="Calibri"/>
              <a:sym typeface="Calibri"/>
            </a:endParaRPr>
          </a:p>
        </p:txBody>
      </p:sp>
      <p:sp>
        <p:nvSpPr>
          <p:cNvPr id="887" name="Google Shape;887;g3f3be2ea3b0_0_432"/>
          <p:cNvSpPr/>
          <p:nvPr/>
        </p:nvSpPr>
        <p:spPr>
          <a:xfrm>
            <a:off x="685805" y="1094348"/>
            <a:ext cx="6035100" cy="914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5000"/>
              <a:buFont typeface="Barlow Semi Condensed"/>
              <a:buNone/>
            </a:pPr>
            <a:r>
              <a:rPr lang="en-US" sz="5000" b="1" i="0" u="none" strike="noStrike" cap="none">
                <a:solidFill>
                  <a:srgbClr val="111111"/>
                </a:solidFill>
                <a:latin typeface="Barlow Semi Condensed"/>
                <a:ea typeface="Barlow Semi Condensed"/>
                <a:cs typeface="Barlow Semi Condensed"/>
                <a:sym typeface="Barlow Semi Condensed"/>
              </a:rPr>
              <a:t>Vision</a:t>
            </a:r>
            <a:r>
              <a:rPr lang="en-US" sz="5000" b="1" i="0" u="none" strike="noStrike" cap="none">
                <a:solidFill>
                  <a:srgbClr val="FF395F"/>
                </a:solidFill>
                <a:latin typeface="Barlow Semi Condensed"/>
                <a:ea typeface="Barlow Semi Condensed"/>
                <a:cs typeface="Barlow Semi Condensed"/>
                <a:sym typeface="Barlow Semi Condensed"/>
              </a:rPr>
              <a:t>.</a:t>
            </a:r>
            <a:endParaRPr sz="5000" b="0" i="0" u="none" strike="noStrike" cap="none">
              <a:solidFill>
                <a:schemeClr val="dk1"/>
              </a:solidFill>
              <a:latin typeface="Calibri"/>
              <a:ea typeface="Calibri"/>
              <a:cs typeface="Calibri"/>
              <a:sym typeface="Calibri"/>
            </a:endParaRPr>
          </a:p>
        </p:txBody>
      </p:sp>
      <p:sp>
        <p:nvSpPr>
          <p:cNvPr id="888" name="Google Shape;888;g3f3be2ea3b0_0_432"/>
          <p:cNvSpPr/>
          <p:nvPr/>
        </p:nvSpPr>
        <p:spPr>
          <a:xfrm>
            <a:off x="685800" y="2191625"/>
            <a:ext cx="10836300" cy="2472600"/>
          </a:xfrm>
          <a:prstGeom prst="rect">
            <a:avLst/>
          </a:prstGeom>
          <a:noFill/>
          <a:ln>
            <a:noFill/>
          </a:ln>
        </p:spPr>
        <p:txBody>
          <a:bodyPr spcFirstLastPara="1" wrap="square" lIns="0" tIns="0" rIns="0" bIns="0" anchor="t" anchorCtr="0">
            <a:noAutofit/>
          </a:bodyPr>
          <a:lstStyle/>
          <a:p>
            <a:pPr marL="0" marR="0" lvl="0" indent="0" algn="l" rtl="0">
              <a:lnSpc>
                <a:spcPct val="150000"/>
              </a:lnSpc>
              <a:spcBef>
                <a:spcPts val="0"/>
              </a:spcBef>
              <a:spcAft>
                <a:spcPts val="0"/>
              </a:spcAft>
              <a:buClr>
                <a:srgbClr val="111111"/>
              </a:buClr>
              <a:buSzPts val="1300"/>
              <a:buFont typeface="DM Sans"/>
              <a:buNone/>
            </a:pPr>
            <a:r>
              <a:rPr lang="en-US" sz="1800" b="0" i="0" u="none" strike="noStrike" cap="none">
                <a:solidFill>
                  <a:srgbClr val="111111"/>
                </a:solidFill>
                <a:latin typeface="DM Sans"/>
                <a:ea typeface="DM Sans"/>
                <a:cs typeface="DM Sans"/>
                <a:sym typeface="DM Sans"/>
              </a:rPr>
              <a:t>To create one of the most complete sports development centres in the Iberian Peninsula, integrating </a:t>
            </a:r>
            <a:r>
              <a:rPr lang="en-US" sz="1800" b="1" i="0" u="none" strike="noStrike" cap="none">
                <a:solidFill>
                  <a:srgbClr val="111111"/>
                </a:solidFill>
                <a:highlight>
                  <a:srgbClr val="E9FF00"/>
                </a:highlight>
                <a:latin typeface="DM Sans"/>
                <a:ea typeface="DM Sans"/>
                <a:cs typeface="DM Sans"/>
                <a:sym typeface="DM Sans"/>
              </a:rPr>
              <a:t>sporting and academic training</a:t>
            </a:r>
            <a:r>
              <a:rPr lang="en-US" sz="1800" b="1" i="0" u="none" strike="noStrike" cap="none">
                <a:solidFill>
                  <a:srgbClr val="111111"/>
                </a:solidFill>
                <a:latin typeface="DM Sans"/>
                <a:ea typeface="DM Sans"/>
                <a:cs typeface="DM Sans"/>
                <a:sym typeface="DM Sans"/>
              </a:rPr>
              <a:t>,</a:t>
            </a:r>
            <a:r>
              <a:rPr lang="en-US" sz="1800" b="1" i="0" u="none" strike="noStrike" cap="none">
                <a:solidFill>
                  <a:srgbClr val="111111"/>
                </a:solidFill>
                <a:highlight>
                  <a:srgbClr val="E9FF00"/>
                </a:highlight>
                <a:latin typeface="DM Sans"/>
                <a:ea typeface="DM Sans"/>
                <a:cs typeface="DM Sans"/>
                <a:sym typeface="DM Sans"/>
              </a:rPr>
              <a:t> development training</a:t>
            </a:r>
            <a:r>
              <a:rPr lang="en-US" sz="1800" b="1" i="0" u="none" strike="noStrike" cap="none">
                <a:solidFill>
                  <a:srgbClr val="111111"/>
                </a:solidFill>
                <a:latin typeface="DM Sans"/>
                <a:ea typeface="DM Sans"/>
                <a:cs typeface="DM Sans"/>
                <a:sym typeface="DM Sans"/>
              </a:rPr>
              <a:t>,</a:t>
            </a:r>
            <a:r>
              <a:rPr lang="en-US" sz="1800" b="0" i="0" u="none" strike="noStrike" cap="none">
                <a:solidFill>
                  <a:srgbClr val="111111"/>
                </a:solidFill>
                <a:latin typeface="DM Sans"/>
                <a:ea typeface="DM Sans"/>
                <a:cs typeface="DM Sans"/>
                <a:sym typeface="DM Sans"/>
              </a:rPr>
              <a:t> </a:t>
            </a:r>
            <a:r>
              <a:rPr lang="en-US" sz="1800" b="1" i="0" u="none" strike="noStrike" cap="none">
                <a:solidFill>
                  <a:srgbClr val="111111"/>
                </a:solidFill>
                <a:highlight>
                  <a:srgbClr val="E9FF00"/>
                </a:highlight>
                <a:latin typeface="DM Sans"/>
                <a:ea typeface="DM Sans"/>
                <a:cs typeface="DM Sans"/>
                <a:sym typeface="DM Sans"/>
              </a:rPr>
              <a:t>education </a:t>
            </a:r>
            <a:r>
              <a:rPr lang="en-US" sz="1800" b="0" i="0" u="none" strike="noStrike" cap="none">
                <a:solidFill>
                  <a:srgbClr val="111111"/>
                </a:solidFill>
                <a:latin typeface="DM Sans"/>
                <a:ea typeface="DM Sans"/>
                <a:cs typeface="DM Sans"/>
                <a:sym typeface="DM Sans"/>
              </a:rPr>
              <a:t>and</a:t>
            </a:r>
            <a:r>
              <a:rPr lang="en-US" sz="1800" b="1" i="0" u="none" strike="noStrike" cap="none">
                <a:solidFill>
                  <a:srgbClr val="111111"/>
                </a:solidFill>
                <a:highlight>
                  <a:srgbClr val="E9FF00"/>
                </a:highlight>
                <a:latin typeface="DM Sans"/>
                <a:ea typeface="DM Sans"/>
                <a:cs typeface="DM Sans"/>
                <a:sym typeface="DM Sans"/>
              </a:rPr>
              <a:t> high performance</a:t>
            </a:r>
            <a:r>
              <a:rPr lang="en-US" sz="1800" b="1" i="0" u="none" strike="noStrike" cap="none">
                <a:solidFill>
                  <a:srgbClr val="111111"/>
                </a:solidFill>
                <a:latin typeface="DM Sans"/>
                <a:ea typeface="DM Sans"/>
                <a:cs typeface="DM Sans"/>
                <a:sym typeface="DM Sans"/>
              </a:rPr>
              <a:t>, </a:t>
            </a:r>
            <a:r>
              <a:rPr lang="en-US" sz="1800" b="1" i="0" u="none" strike="noStrike" cap="none">
                <a:solidFill>
                  <a:srgbClr val="111111"/>
                </a:solidFill>
                <a:highlight>
                  <a:srgbClr val="E9FF00"/>
                </a:highlight>
                <a:latin typeface="DM Sans"/>
                <a:ea typeface="DM Sans"/>
                <a:cs typeface="DM Sans"/>
                <a:sym typeface="DM Sans"/>
              </a:rPr>
              <a:t>technology</a:t>
            </a:r>
            <a:r>
              <a:rPr lang="en-US" sz="1800" b="1" i="0" u="none" strike="noStrike" cap="none">
                <a:solidFill>
                  <a:srgbClr val="111111"/>
                </a:solidFill>
                <a:latin typeface="DM Sans"/>
                <a:ea typeface="DM Sans"/>
                <a:cs typeface="DM Sans"/>
                <a:sym typeface="DM Sans"/>
              </a:rPr>
              <a:t>,</a:t>
            </a:r>
            <a:r>
              <a:rPr lang="en-US" sz="1800" b="0" i="0" u="none" strike="noStrike" cap="none">
                <a:solidFill>
                  <a:srgbClr val="111111"/>
                </a:solidFill>
                <a:latin typeface="DM Sans"/>
                <a:ea typeface="DM Sans"/>
                <a:cs typeface="DM Sans"/>
                <a:sym typeface="DM Sans"/>
              </a:rPr>
              <a:t> </a:t>
            </a:r>
            <a:r>
              <a:rPr lang="en-US" sz="1800" b="1" i="0" u="none" strike="noStrike" cap="none">
                <a:solidFill>
                  <a:srgbClr val="111111"/>
                </a:solidFill>
                <a:highlight>
                  <a:srgbClr val="E9FF00"/>
                </a:highlight>
                <a:latin typeface="DM Sans"/>
                <a:ea typeface="DM Sans"/>
                <a:cs typeface="DM Sans"/>
                <a:sym typeface="DM Sans"/>
              </a:rPr>
              <a:t>accommodation</a:t>
            </a:r>
            <a:r>
              <a:rPr lang="en-US" sz="1800" b="1" i="0" u="none" strike="noStrike" cap="none">
                <a:solidFill>
                  <a:srgbClr val="111111"/>
                </a:solidFill>
                <a:latin typeface="DM Sans"/>
                <a:ea typeface="DM Sans"/>
                <a:cs typeface="DM Sans"/>
                <a:sym typeface="DM Sans"/>
              </a:rPr>
              <a:t>,</a:t>
            </a:r>
            <a:r>
              <a:rPr lang="en-US" sz="1800" b="0" i="0" u="none" strike="noStrike" cap="none">
                <a:solidFill>
                  <a:srgbClr val="111111"/>
                </a:solidFill>
                <a:latin typeface="DM Sans"/>
                <a:ea typeface="DM Sans"/>
                <a:cs typeface="DM Sans"/>
                <a:sym typeface="DM Sans"/>
              </a:rPr>
              <a:t> </a:t>
            </a:r>
            <a:r>
              <a:rPr lang="en-US" sz="1800" b="1" i="0" u="none" strike="noStrike" cap="none">
                <a:solidFill>
                  <a:srgbClr val="111111"/>
                </a:solidFill>
                <a:highlight>
                  <a:srgbClr val="E9FF00"/>
                </a:highlight>
                <a:latin typeface="DM Sans"/>
                <a:ea typeface="DM Sans"/>
                <a:cs typeface="DM Sans"/>
                <a:sym typeface="DM Sans"/>
              </a:rPr>
              <a:t>health</a:t>
            </a:r>
            <a:r>
              <a:rPr lang="en-US" sz="1800" b="0" i="0" u="none" strike="noStrike" cap="none">
                <a:solidFill>
                  <a:srgbClr val="111111"/>
                </a:solidFill>
                <a:latin typeface="DM Sans"/>
                <a:ea typeface="DM Sans"/>
                <a:cs typeface="DM Sans"/>
                <a:sym typeface="DM Sans"/>
              </a:rPr>
              <a:t> and </a:t>
            </a:r>
            <a:r>
              <a:rPr lang="en-US" sz="1800" b="1" i="0" u="none" strike="noStrike" cap="none">
                <a:solidFill>
                  <a:srgbClr val="111111"/>
                </a:solidFill>
                <a:highlight>
                  <a:srgbClr val="E9FF00"/>
                </a:highlight>
                <a:latin typeface="DM Sans"/>
                <a:ea typeface="DM Sans"/>
                <a:cs typeface="DM Sans"/>
                <a:sym typeface="DM Sans"/>
              </a:rPr>
              <a:t>wellbeing</a:t>
            </a:r>
            <a:r>
              <a:rPr lang="en-US" sz="1800" b="0" i="0" u="none" strike="noStrike" cap="none">
                <a:solidFill>
                  <a:srgbClr val="111111"/>
                </a:solidFill>
                <a:latin typeface="DM Sans"/>
                <a:ea typeface="DM Sans"/>
                <a:cs typeface="DM Sans"/>
                <a:sym typeface="DM Sans"/>
              </a:rPr>
              <a:t>.</a:t>
            </a:r>
            <a:endParaRPr sz="1800" b="1" i="0" u="none" strike="noStrike" cap="none">
              <a:solidFill>
                <a:srgbClr val="111111"/>
              </a:solidFill>
              <a:highlight>
                <a:srgbClr val="E9FF00"/>
              </a:highlight>
              <a:latin typeface="DM Sans"/>
              <a:ea typeface="DM Sans"/>
              <a:cs typeface="DM Sans"/>
              <a:sym typeface="DM Sans"/>
            </a:endParaRPr>
          </a:p>
          <a:p>
            <a:pPr marL="0" marR="0" lvl="0" indent="0" algn="l" rtl="0">
              <a:lnSpc>
                <a:spcPct val="150000"/>
              </a:lnSpc>
              <a:spcBef>
                <a:spcPts val="2000"/>
              </a:spcBef>
              <a:spcAft>
                <a:spcPts val="0"/>
              </a:spcAft>
              <a:buClr>
                <a:srgbClr val="111111"/>
              </a:buClr>
              <a:buSzPts val="1300"/>
              <a:buFont typeface="DM Sans"/>
              <a:buNone/>
            </a:pPr>
            <a:r>
              <a:rPr lang="en-US" sz="1800" b="0" i="0" u="none" strike="noStrike" cap="none">
                <a:solidFill>
                  <a:srgbClr val="111111"/>
                </a:solidFill>
                <a:latin typeface="DM Sans"/>
                <a:ea typeface="DM Sans"/>
                <a:cs typeface="DM Sans"/>
                <a:sym typeface="DM Sans"/>
              </a:rPr>
              <a:t>Much more than an academy. </a:t>
            </a:r>
            <a:r>
              <a:rPr lang="en-US" sz="1800" b="1" i="0" u="none" strike="noStrike" cap="none">
                <a:solidFill>
                  <a:srgbClr val="111111"/>
                </a:solidFill>
                <a:highlight>
                  <a:srgbClr val="E9FF00"/>
                </a:highlight>
                <a:latin typeface="DM Sans"/>
                <a:ea typeface="DM Sans"/>
                <a:cs typeface="DM Sans"/>
                <a:sym typeface="DM Sans"/>
              </a:rPr>
              <a:t>An integrated ecosystem of human development, performance</a:t>
            </a:r>
            <a:r>
              <a:rPr lang="en-US" sz="1800" b="0" i="0" u="none" strike="noStrike" cap="none">
                <a:solidFill>
                  <a:srgbClr val="111111"/>
                </a:solidFill>
                <a:latin typeface="DM Sans"/>
                <a:ea typeface="DM Sans"/>
                <a:cs typeface="DM Sans"/>
                <a:sym typeface="DM Sans"/>
              </a:rPr>
              <a:t> and </a:t>
            </a:r>
            <a:r>
              <a:rPr lang="en-US" sz="1800" b="1" i="0" u="none" strike="noStrike" cap="none">
                <a:solidFill>
                  <a:srgbClr val="111111"/>
                </a:solidFill>
                <a:highlight>
                  <a:srgbClr val="E9FF00"/>
                </a:highlight>
                <a:latin typeface="DM Sans"/>
                <a:ea typeface="DM Sans"/>
                <a:cs typeface="DM Sans"/>
                <a:sym typeface="DM Sans"/>
              </a:rPr>
              <a:t>innovation</a:t>
            </a:r>
            <a:r>
              <a:rPr lang="en-US" sz="1800" b="0" i="0" u="none" strike="noStrike" cap="none">
                <a:solidFill>
                  <a:srgbClr val="111111"/>
                </a:solidFill>
                <a:latin typeface="DM Sans"/>
                <a:ea typeface="DM Sans"/>
                <a:cs typeface="DM Sans"/>
                <a:sym typeface="DM Sans"/>
              </a:rPr>
              <a:t>, designed to shape athletes, students and citizens ready for the challenges of the future.</a:t>
            </a:r>
            <a:endParaRPr sz="1800" b="0" i="0" u="none" strike="noStrike" cap="none">
              <a:solidFill>
                <a:srgbClr val="111111"/>
              </a:solidFill>
              <a:latin typeface="DM Sans"/>
              <a:ea typeface="DM Sans"/>
              <a:cs typeface="DM Sans"/>
              <a:sym typeface="DM Sans"/>
            </a:endParaRPr>
          </a:p>
          <a:p>
            <a:pPr marL="0" marR="0" lvl="0" indent="0" algn="l" rtl="0">
              <a:lnSpc>
                <a:spcPct val="150000"/>
              </a:lnSpc>
              <a:spcBef>
                <a:spcPts val="2000"/>
              </a:spcBef>
              <a:spcAft>
                <a:spcPts val="0"/>
              </a:spcAft>
              <a:buClr>
                <a:srgbClr val="111111"/>
              </a:buClr>
              <a:buSzPts val="1300"/>
              <a:buFont typeface="DM Sans"/>
              <a:buNone/>
            </a:pPr>
            <a:endParaRPr sz="1800" b="0" i="0" u="none" strike="noStrike" cap="none">
              <a:solidFill>
                <a:srgbClr val="111111"/>
              </a:solidFill>
              <a:latin typeface="DM Sans"/>
              <a:ea typeface="DM Sans"/>
              <a:cs typeface="DM Sans"/>
              <a:sym typeface="DM Sans"/>
            </a:endParaRPr>
          </a:p>
          <a:p>
            <a:pPr marL="0" marR="0" lvl="0" indent="0" algn="l" rtl="0">
              <a:lnSpc>
                <a:spcPct val="150000"/>
              </a:lnSpc>
              <a:spcBef>
                <a:spcPts val="2000"/>
              </a:spcBef>
              <a:spcAft>
                <a:spcPts val="2000"/>
              </a:spcAft>
              <a:buClr>
                <a:srgbClr val="111111"/>
              </a:buClr>
              <a:buSzPts val="1300"/>
              <a:buFont typeface="DM Sans"/>
              <a:buNone/>
            </a:pPr>
            <a:endParaRPr sz="1800" b="0" i="0" u="none" strike="noStrike" cap="none">
              <a:solidFill>
                <a:srgbClr val="111111"/>
              </a:solidFill>
              <a:latin typeface="DM Sans"/>
              <a:ea typeface="DM Sans"/>
              <a:cs typeface="DM Sans"/>
              <a:sym typeface="DM Sans"/>
            </a:endParaRPr>
          </a:p>
        </p:txBody>
      </p:sp>
      <p:grpSp>
        <p:nvGrpSpPr>
          <p:cNvPr id="889" name="Google Shape;889;g3f3be2ea3b0_0_432"/>
          <p:cNvGrpSpPr/>
          <p:nvPr/>
        </p:nvGrpSpPr>
        <p:grpSpPr>
          <a:xfrm>
            <a:off x="768242" y="5138790"/>
            <a:ext cx="1419796" cy="969799"/>
            <a:chOff x="8940292" y="2027613"/>
            <a:chExt cx="836700" cy="571512"/>
          </a:xfrm>
        </p:grpSpPr>
        <p:pic>
          <p:nvPicPr>
            <p:cNvPr id="890" name="Google Shape;890;g3f3be2ea3b0_0_432" descr="preencoded.png"/>
            <p:cNvPicPr preferRelativeResize="0"/>
            <p:nvPr/>
          </p:nvPicPr>
          <p:blipFill rotWithShape="1">
            <a:blip r:embed="rId3">
              <a:alphaModFix/>
            </a:blip>
            <a:srcRect/>
            <a:stretch/>
          </p:blipFill>
          <p:spPr>
            <a:xfrm>
              <a:off x="9234817" y="2027613"/>
              <a:ext cx="247650" cy="247650"/>
            </a:xfrm>
            <a:prstGeom prst="rect">
              <a:avLst/>
            </a:prstGeom>
            <a:noFill/>
            <a:ln>
              <a:noFill/>
            </a:ln>
          </p:spPr>
        </p:pic>
        <p:sp>
          <p:nvSpPr>
            <p:cNvPr id="891" name="Google Shape;891;g3f3be2ea3b0_0_432"/>
            <p:cNvSpPr/>
            <p:nvPr/>
          </p:nvSpPr>
          <p:spPr>
            <a:xfrm>
              <a:off x="8940292" y="2332425"/>
              <a:ext cx="836700" cy="266700"/>
            </a:xfrm>
            <a:prstGeom prst="rect">
              <a:avLst/>
            </a:prstGeom>
            <a:noFill/>
            <a:ln>
              <a:noFill/>
            </a:ln>
          </p:spPr>
          <p:txBody>
            <a:bodyPr spcFirstLastPara="1" wrap="square" lIns="43100" tIns="43100" rIns="43100" bIns="43100" anchor="t" anchorCtr="0">
              <a:noAutofit/>
            </a:bodyPr>
            <a:lstStyle/>
            <a:p>
              <a:pPr marL="0" marR="0" lvl="0" indent="0" algn="ctr" rtl="0">
                <a:lnSpc>
                  <a:spcPct val="100000"/>
                </a:lnSpc>
                <a:spcBef>
                  <a:spcPts val="0"/>
                </a:spcBef>
                <a:spcAft>
                  <a:spcPts val="0"/>
                </a:spcAft>
                <a:buClr>
                  <a:srgbClr val="111111"/>
                </a:buClr>
                <a:buSzPts val="1337"/>
                <a:buFont typeface="Barlow Semi Condensed"/>
                <a:buNone/>
              </a:pPr>
              <a:r>
                <a:rPr lang="en-US" sz="1337" b="1" i="0" u="none" strike="noStrike" cap="none">
                  <a:solidFill>
                    <a:srgbClr val="111111"/>
                  </a:solidFill>
                  <a:latin typeface="Barlow Semi Condensed"/>
                  <a:ea typeface="Barlow Semi Condensed"/>
                  <a:cs typeface="Barlow Semi Condensed"/>
                  <a:sym typeface="Barlow Semi Condensed"/>
                </a:rPr>
                <a:t>HUMAN DEVELOPMENT</a:t>
              </a:r>
              <a:endParaRPr sz="1337" b="0" i="0" u="none" strike="noStrike" cap="none">
                <a:solidFill>
                  <a:srgbClr val="000000"/>
                </a:solidFill>
                <a:latin typeface="Calibri"/>
                <a:ea typeface="Calibri"/>
                <a:cs typeface="Calibri"/>
                <a:sym typeface="Calibri"/>
              </a:endParaRPr>
            </a:p>
          </p:txBody>
        </p:sp>
      </p:grpSp>
      <p:grpSp>
        <p:nvGrpSpPr>
          <p:cNvPr id="892" name="Google Shape;892;g3f3be2ea3b0_0_432"/>
          <p:cNvGrpSpPr/>
          <p:nvPr/>
        </p:nvGrpSpPr>
        <p:grpSpPr>
          <a:xfrm>
            <a:off x="2895220" y="5138794"/>
            <a:ext cx="1327145" cy="969768"/>
            <a:chOff x="10342311" y="2724063"/>
            <a:chExt cx="782100" cy="571494"/>
          </a:xfrm>
        </p:grpSpPr>
        <p:pic>
          <p:nvPicPr>
            <p:cNvPr id="893" name="Google Shape;893;g3f3be2ea3b0_0_432" descr="preencoded.png"/>
            <p:cNvPicPr preferRelativeResize="0"/>
            <p:nvPr/>
          </p:nvPicPr>
          <p:blipFill rotWithShape="1">
            <a:blip r:embed="rId4">
              <a:alphaModFix/>
            </a:blip>
            <a:srcRect/>
            <a:stretch/>
          </p:blipFill>
          <p:spPr>
            <a:xfrm>
              <a:off x="10609499" y="2724063"/>
              <a:ext cx="247650" cy="247650"/>
            </a:xfrm>
            <a:prstGeom prst="rect">
              <a:avLst/>
            </a:prstGeom>
            <a:noFill/>
            <a:ln>
              <a:noFill/>
            </a:ln>
          </p:spPr>
        </p:pic>
        <p:sp>
          <p:nvSpPr>
            <p:cNvPr id="894" name="Google Shape;894;g3f3be2ea3b0_0_432"/>
            <p:cNvSpPr/>
            <p:nvPr/>
          </p:nvSpPr>
          <p:spPr>
            <a:xfrm>
              <a:off x="10342311" y="3028857"/>
              <a:ext cx="782100" cy="266700"/>
            </a:xfrm>
            <a:prstGeom prst="rect">
              <a:avLst/>
            </a:prstGeom>
            <a:noFill/>
            <a:ln>
              <a:noFill/>
            </a:ln>
          </p:spPr>
          <p:txBody>
            <a:bodyPr spcFirstLastPara="1" wrap="square" lIns="43100" tIns="43100" rIns="43100" bIns="43100" anchor="t" anchorCtr="0">
              <a:noAutofit/>
            </a:bodyPr>
            <a:lstStyle/>
            <a:p>
              <a:pPr marL="0" marR="0" lvl="0" indent="0" algn="ctr" rtl="0">
                <a:lnSpc>
                  <a:spcPct val="100000"/>
                </a:lnSpc>
                <a:spcBef>
                  <a:spcPts val="0"/>
                </a:spcBef>
                <a:spcAft>
                  <a:spcPts val="0"/>
                </a:spcAft>
                <a:buClr>
                  <a:srgbClr val="111111"/>
                </a:buClr>
                <a:buSzPts val="1337"/>
                <a:buFont typeface="Barlow Semi Condensed"/>
                <a:buNone/>
              </a:pPr>
              <a:r>
                <a:rPr lang="en-US" sz="1337" b="1" i="0" u="none" strike="noStrike" cap="none">
                  <a:solidFill>
                    <a:srgbClr val="111111"/>
                  </a:solidFill>
                  <a:latin typeface="Barlow Semi Condensed"/>
                  <a:ea typeface="Barlow Semi Condensed"/>
                  <a:cs typeface="Barlow Semi Condensed"/>
                  <a:sym typeface="Barlow Semi Condensed"/>
                </a:rPr>
                <a:t>HIGH-LEVEL PERFORMANCE</a:t>
              </a:r>
              <a:endParaRPr sz="1337" b="0" i="0" u="none" strike="noStrike" cap="none">
                <a:solidFill>
                  <a:srgbClr val="000000"/>
                </a:solidFill>
                <a:latin typeface="Calibri"/>
                <a:ea typeface="Calibri"/>
                <a:cs typeface="Calibri"/>
                <a:sym typeface="Calibri"/>
              </a:endParaRPr>
            </a:p>
          </p:txBody>
        </p:sp>
      </p:grpSp>
      <p:grpSp>
        <p:nvGrpSpPr>
          <p:cNvPr id="895" name="Google Shape;895;g3f3be2ea3b0_0_432"/>
          <p:cNvGrpSpPr/>
          <p:nvPr/>
        </p:nvGrpSpPr>
        <p:grpSpPr>
          <a:xfrm>
            <a:off x="4929516" y="5138796"/>
            <a:ext cx="1218714" cy="969778"/>
            <a:chOff x="8999542" y="3583888"/>
            <a:chExt cx="718200" cy="571500"/>
          </a:xfrm>
        </p:grpSpPr>
        <p:pic>
          <p:nvPicPr>
            <p:cNvPr id="896" name="Google Shape;896;g3f3be2ea3b0_0_432" descr="preencoded.png"/>
            <p:cNvPicPr preferRelativeResize="0"/>
            <p:nvPr/>
          </p:nvPicPr>
          <p:blipFill rotWithShape="1">
            <a:blip r:embed="rId5">
              <a:alphaModFix/>
            </a:blip>
            <a:srcRect/>
            <a:stretch/>
          </p:blipFill>
          <p:spPr>
            <a:xfrm>
              <a:off x="9234817" y="3583888"/>
              <a:ext cx="247650" cy="247650"/>
            </a:xfrm>
            <a:prstGeom prst="rect">
              <a:avLst/>
            </a:prstGeom>
            <a:noFill/>
            <a:ln>
              <a:noFill/>
            </a:ln>
          </p:spPr>
        </p:pic>
        <p:sp>
          <p:nvSpPr>
            <p:cNvPr id="897" name="Google Shape;897;g3f3be2ea3b0_0_432"/>
            <p:cNvSpPr/>
            <p:nvPr/>
          </p:nvSpPr>
          <p:spPr>
            <a:xfrm>
              <a:off x="8999542" y="3888688"/>
              <a:ext cx="718200" cy="266700"/>
            </a:xfrm>
            <a:prstGeom prst="rect">
              <a:avLst/>
            </a:prstGeom>
            <a:noFill/>
            <a:ln>
              <a:noFill/>
            </a:ln>
          </p:spPr>
          <p:txBody>
            <a:bodyPr spcFirstLastPara="1" wrap="square" lIns="43100" tIns="43100" rIns="43100" bIns="43100" anchor="t" anchorCtr="0">
              <a:noAutofit/>
            </a:bodyPr>
            <a:lstStyle/>
            <a:p>
              <a:pPr marL="0" marR="0" lvl="0" indent="0" algn="ctr" rtl="0">
                <a:lnSpc>
                  <a:spcPct val="100000"/>
                </a:lnSpc>
                <a:spcBef>
                  <a:spcPts val="0"/>
                </a:spcBef>
                <a:spcAft>
                  <a:spcPts val="0"/>
                </a:spcAft>
                <a:buClr>
                  <a:srgbClr val="111111"/>
                </a:buClr>
                <a:buSzPts val="1337"/>
                <a:buFont typeface="Barlow Semi Condensed"/>
                <a:buNone/>
              </a:pPr>
              <a:r>
                <a:rPr lang="en-US" sz="1337" b="1" i="0" u="none" strike="noStrike" cap="none">
                  <a:solidFill>
                    <a:srgbClr val="111111"/>
                  </a:solidFill>
                  <a:latin typeface="Barlow Semi Condensed"/>
                  <a:ea typeface="Barlow Semi Condensed"/>
                  <a:cs typeface="Barlow Semi Condensed"/>
                  <a:sym typeface="Barlow Semi Condensed"/>
                </a:rPr>
                <a:t>DUAL EDUCATION</a:t>
              </a:r>
              <a:endParaRPr sz="1337" b="0" i="0" u="none" strike="noStrike" cap="none">
                <a:solidFill>
                  <a:srgbClr val="000000"/>
                </a:solidFill>
                <a:latin typeface="Calibri"/>
                <a:ea typeface="Calibri"/>
                <a:cs typeface="Calibri"/>
                <a:sym typeface="Calibri"/>
              </a:endParaRPr>
            </a:p>
          </p:txBody>
        </p:sp>
      </p:grpSp>
      <p:grpSp>
        <p:nvGrpSpPr>
          <p:cNvPr id="898" name="Google Shape;898;g3f3be2ea3b0_0_432"/>
          <p:cNvGrpSpPr/>
          <p:nvPr/>
        </p:nvGrpSpPr>
        <p:grpSpPr>
          <a:xfrm>
            <a:off x="6855404" y="5138792"/>
            <a:ext cx="1248240" cy="969766"/>
            <a:chOff x="10365530" y="3636913"/>
            <a:chExt cx="735600" cy="571493"/>
          </a:xfrm>
        </p:grpSpPr>
        <p:pic>
          <p:nvPicPr>
            <p:cNvPr id="899" name="Google Shape;899;g3f3be2ea3b0_0_432" descr="preencoded.png"/>
            <p:cNvPicPr preferRelativeResize="0"/>
            <p:nvPr/>
          </p:nvPicPr>
          <p:blipFill rotWithShape="1">
            <a:blip r:embed="rId6">
              <a:alphaModFix/>
            </a:blip>
            <a:srcRect/>
            <a:stretch/>
          </p:blipFill>
          <p:spPr>
            <a:xfrm>
              <a:off x="10609499" y="3636913"/>
              <a:ext cx="247650" cy="247650"/>
            </a:xfrm>
            <a:prstGeom prst="rect">
              <a:avLst/>
            </a:prstGeom>
            <a:noFill/>
            <a:ln>
              <a:noFill/>
            </a:ln>
          </p:spPr>
        </p:pic>
        <p:sp>
          <p:nvSpPr>
            <p:cNvPr id="900" name="Google Shape;900;g3f3be2ea3b0_0_432"/>
            <p:cNvSpPr/>
            <p:nvPr/>
          </p:nvSpPr>
          <p:spPr>
            <a:xfrm>
              <a:off x="10365530" y="3941706"/>
              <a:ext cx="735600" cy="266700"/>
            </a:xfrm>
            <a:prstGeom prst="rect">
              <a:avLst/>
            </a:prstGeom>
            <a:noFill/>
            <a:ln>
              <a:noFill/>
            </a:ln>
          </p:spPr>
          <p:txBody>
            <a:bodyPr spcFirstLastPara="1" wrap="square" lIns="43100" tIns="43100" rIns="43100" bIns="43100" anchor="t" anchorCtr="0">
              <a:noAutofit/>
            </a:bodyPr>
            <a:lstStyle/>
            <a:p>
              <a:pPr marL="0" marR="0" lvl="0" indent="0" algn="ctr" rtl="0">
                <a:lnSpc>
                  <a:spcPct val="100000"/>
                </a:lnSpc>
                <a:spcBef>
                  <a:spcPts val="0"/>
                </a:spcBef>
                <a:spcAft>
                  <a:spcPts val="0"/>
                </a:spcAft>
                <a:buClr>
                  <a:srgbClr val="111111"/>
                </a:buClr>
                <a:buSzPts val="1337"/>
                <a:buFont typeface="Barlow Semi Condensed"/>
                <a:buNone/>
              </a:pPr>
              <a:r>
                <a:rPr lang="en-US" sz="1337" b="1" i="0" u="none" strike="noStrike" cap="none">
                  <a:solidFill>
                    <a:srgbClr val="111111"/>
                  </a:solidFill>
                  <a:latin typeface="Barlow Semi Condensed"/>
                  <a:ea typeface="Barlow Semi Condensed"/>
                  <a:cs typeface="Barlow Semi Condensed"/>
                  <a:sym typeface="Barlow Semi Condensed"/>
                </a:rPr>
                <a:t>INTERNATIONAL CAMPS</a:t>
              </a:r>
              <a:endParaRPr sz="1337" b="0" i="0" u="none" strike="noStrike" cap="none">
                <a:solidFill>
                  <a:srgbClr val="000000"/>
                </a:solidFill>
                <a:latin typeface="Calibri"/>
                <a:ea typeface="Calibri"/>
                <a:cs typeface="Calibri"/>
                <a:sym typeface="Calibri"/>
              </a:endParaRPr>
            </a:p>
          </p:txBody>
        </p:sp>
      </p:grpSp>
      <p:grpSp>
        <p:nvGrpSpPr>
          <p:cNvPr id="901" name="Google Shape;901;g3f3be2ea3b0_0_432"/>
          <p:cNvGrpSpPr/>
          <p:nvPr/>
        </p:nvGrpSpPr>
        <p:grpSpPr>
          <a:xfrm>
            <a:off x="8810838" y="5138798"/>
            <a:ext cx="1005922" cy="969770"/>
            <a:chOff x="9062220" y="4507188"/>
            <a:chExt cx="592800" cy="571495"/>
          </a:xfrm>
        </p:grpSpPr>
        <p:pic>
          <p:nvPicPr>
            <p:cNvPr id="902" name="Google Shape;902;g3f3be2ea3b0_0_432" descr="preencoded.png"/>
            <p:cNvPicPr preferRelativeResize="0"/>
            <p:nvPr/>
          </p:nvPicPr>
          <p:blipFill rotWithShape="1">
            <a:blip r:embed="rId7">
              <a:alphaModFix/>
            </a:blip>
            <a:srcRect/>
            <a:stretch/>
          </p:blipFill>
          <p:spPr>
            <a:xfrm>
              <a:off x="9234817" y="4507188"/>
              <a:ext cx="247650" cy="247650"/>
            </a:xfrm>
            <a:prstGeom prst="rect">
              <a:avLst/>
            </a:prstGeom>
            <a:noFill/>
            <a:ln>
              <a:noFill/>
            </a:ln>
          </p:spPr>
        </p:pic>
        <p:sp>
          <p:nvSpPr>
            <p:cNvPr id="903" name="Google Shape;903;g3f3be2ea3b0_0_432"/>
            <p:cNvSpPr/>
            <p:nvPr/>
          </p:nvSpPr>
          <p:spPr>
            <a:xfrm>
              <a:off x="9062220" y="4811983"/>
              <a:ext cx="592800" cy="266700"/>
            </a:xfrm>
            <a:prstGeom prst="rect">
              <a:avLst/>
            </a:prstGeom>
            <a:noFill/>
            <a:ln>
              <a:noFill/>
            </a:ln>
          </p:spPr>
          <p:txBody>
            <a:bodyPr spcFirstLastPara="1" wrap="square" lIns="43100" tIns="43100" rIns="43100" bIns="43100" anchor="t" anchorCtr="0">
              <a:noAutofit/>
            </a:bodyPr>
            <a:lstStyle/>
            <a:p>
              <a:pPr marL="0" marR="0" lvl="0" indent="0" algn="ctr" rtl="0">
                <a:lnSpc>
                  <a:spcPct val="100000"/>
                </a:lnSpc>
                <a:spcBef>
                  <a:spcPts val="0"/>
                </a:spcBef>
                <a:spcAft>
                  <a:spcPts val="0"/>
                </a:spcAft>
                <a:buClr>
                  <a:srgbClr val="111111"/>
                </a:buClr>
                <a:buSzPts val="1337"/>
                <a:buFont typeface="Barlow Semi Condensed"/>
                <a:buNone/>
              </a:pPr>
              <a:r>
                <a:rPr lang="en-US" sz="1337" b="1" i="0" u="none" strike="noStrike" cap="none">
                  <a:solidFill>
                    <a:srgbClr val="111111"/>
                  </a:solidFill>
                  <a:latin typeface="Barlow Semi Condensed"/>
                  <a:ea typeface="Barlow Semi Condensed"/>
                  <a:cs typeface="Barlow Semi Condensed"/>
                  <a:sym typeface="Barlow Semi Condensed"/>
                </a:rPr>
                <a:t>APPLIED TECHNOLOGY</a:t>
              </a:r>
              <a:endParaRPr sz="1337" b="0" i="0" u="none" strike="noStrike" cap="none">
                <a:solidFill>
                  <a:srgbClr val="000000"/>
                </a:solidFill>
                <a:latin typeface="Calibri"/>
                <a:ea typeface="Calibri"/>
                <a:cs typeface="Calibri"/>
                <a:sym typeface="Calibri"/>
              </a:endParaRPr>
            </a:p>
          </p:txBody>
        </p:sp>
      </p:grpSp>
      <p:grpSp>
        <p:nvGrpSpPr>
          <p:cNvPr id="904" name="Google Shape;904;g3f3be2ea3b0_0_432"/>
          <p:cNvGrpSpPr/>
          <p:nvPr/>
        </p:nvGrpSpPr>
        <p:grpSpPr>
          <a:xfrm>
            <a:off x="10523912" y="5138785"/>
            <a:ext cx="899527" cy="969785"/>
            <a:chOff x="10468246" y="5203638"/>
            <a:chExt cx="530100" cy="571504"/>
          </a:xfrm>
        </p:grpSpPr>
        <p:pic>
          <p:nvPicPr>
            <p:cNvPr id="905" name="Google Shape;905;g3f3be2ea3b0_0_432" descr="preencoded.png"/>
            <p:cNvPicPr preferRelativeResize="0"/>
            <p:nvPr/>
          </p:nvPicPr>
          <p:blipFill rotWithShape="1">
            <a:blip r:embed="rId8">
              <a:alphaModFix/>
            </a:blip>
            <a:srcRect/>
            <a:stretch/>
          </p:blipFill>
          <p:spPr>
            <a:xfrm>
              <a:off x="10609499" y="5203638"/>
              <a:ext cx="247650" cy="247650"/>
            </a:xfrm>
            <a:prstGeom prst="rect">
              <a:avLst/>
            </a:prstGeom>
            <a:noFill/>
            <a:ln>
              <a:noFill/>
            </a:ln>
          </p:spPr>
        </p:pic>
        <p:sp>
          <p:nvSpPr>
            <p:cNvPr id="906" name="Google Shape;906;g3f3be2ea3b0_0_432"/>
            <p:cNvSpPr/>
            <p:nvPr/>
          </p:nvSpPr>
          <p:spPr>
            <a:xfrm>
              <a:off x="10468246" y="5508442"/>
              <a:ext cx="530100" cy="266700"/>
            </a:xfrm>
            <a:prstGeom prst="rect">
              <a:avLst/>
            </a:prstGeom>
            <a:noFill/>
            <a:ln>
              <a:noFill/>
            </a:ln>
          </p:spPr>
          <p:txBody>
            <a:bodyPr spcFirstLastPara="1" wrap="square" lIns="43100" tIns="43100" rIns="43100" bIns="43100" anchor="t" anchorCtr="0">
              <a:noAutofit/>
            </a:bodyPr>
            <a:lstStyle/>
            <a:p>
              <a:pPr marL="0" marR="0" lvl="0" indent="0" algn="ctr" rtl="0">
                <a:lnSpc>
                  <a:spcPct val="100000"/>
                </a:lnSpc>
                <a:spcBef>
                  <a:spcPts val="0"/>
                </a:spcBef>
                <a:spcAft>
                  <a:spcPts val="0"/>
                </a:spcAft>
                <a:buClr>
                  <a:srgbClr val="111111"/>
                </a:buClr>
                <a:buSzPts val="1337"/>
                <a:buFont typeface="Barlow Semi Condensed"/>
                <a:buNone/>
              </a:pPr>
              <a:r>
                <a:rPr lang="en-US" sz="1337" b="1" i="0" u="none" strike="noStrike" cap="none">
                  <a:solidFill>
                    <a:srgbClr val="111111"/>
                  </a:solidFill>
                  <a:latin typeface="Barlow Semi Condensed"/>
                  <a:ea typeface="Barlow Semi Condensed"/>
                  <a:cs typeface="Barlow Semi Condensed"/>
                  <a:sym typeface="Barlow Semi Condensed"/>
                </a:rPr>
                <a:t>HOLISTIC WELLBEING</a:t>
              </a:r>
              <a:endParaRPr sz="1337" b="0" i="0" u="none" strike="noStrike" cap="none">
                <a:solidFill>
                  <a:srgbClr val="000000"/>
                </a:solidFill>
                <a:latin typeface="Calibri"/>
                <a:ea typeface="Calibri"/>
                <a:cs typeface="Calibri"/>
                <a:sym typeface="Calibri"/>
              </a:endParaRPr>
            </a:p>
          </p:txBody>
        </p:sp>
      </p:gr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11"/>
        <p:cNvGrpSpPr/>
        <p:nvPr/>
      </p:nvGrpSpPr>
      <p:grpSpPr>
        <a:xfrm>
          <a:off x="0" y="0"/>
          <a:ext cx="0" cy="0"/>
          <a:chOff x="0" y="0"/>
          <a:chExt cx="0" cy="0"/>
        </a:xfrm>
      </p:grpSpPr>
      <p:sp>
        <p:nvSpPr>
          <p:cNvPr id="912" name="Google Shape;912;g3f5ec09aea2_1_19"/>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111111"/>
                </a:solidFill>
                <a:highlight>
                  <a:srgbClr val="E9FF00"/>
                </a:highlight>
                <a:latin typeface="Barlow Semi Condensed"/>
                <a:ea typeface="Barlow Semi Condensed"/>
                <a:cs typeface="Barlow Semi Condensed"/>
                <a:sym typeface="Barlow Semi Condensed"/>
              </a:rPr>
              <a:t>01</a:t>
            </a:r>
            <a:r>
              <a:rPr lang="en-US" sz="1000" b="1" i="0" u="none" strike="noStrike" cap="none">
                <a:solidFill>
                  <a:srgbClr val="444444"/>
                </a:solidFill>
                <a:latin typeface="Barlow Semi Condensed"/>
                <a:ea typeface="Barlow Semi Condensed"/>
                <a:cs typeface="Barlow Semi Condensed"/>
                <a:sym typeface="Barlow Semi Condensed"/>
              </a:rPr>
              <a:t> VISION</a:t>
            </a:r>
            <a:endParaRPr sz="1000" b="0" i="0" u="none" strike="noStrike" cap="none">
              <a:solidFill>
                <a:schemeClr val="dk1"/>
              </a:solidFill>
              <a:latin typeface="Calibri"/>
              <a:ea typeface="Calibri"/>
              <a:cs typeface="Calibri"/>
              <a:sym typeface="Calibri"/>
            </a:endParaRPr>
          </a:p>
        </p:txBody>
      </p:sp>
      <p:sp>
        <p:nvSpPr>
          <p:cNvPr id="913" name="Google Shape;913;g3f5ec09aea2_1_19"/>
          <p:cNvSpPr/>
          <p:nvPr/>
        </p:nvSpPr>
        <p:spPr>
          <a:xfrm>
            <a:off x="10728655" y="6446520"/>
            <a:ext cx="1005900" cy="2286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F5F5F5"/>
              </a:buClr>
              <a:buSzPts val="1100"/>
              <a:buFont typeface="Barlow Semi Condensed"/>
              <a:buNone/>
            </a:pPr>
            <a:r>
              <a:rPr lang="en-US" sz="1100" b="1" i="0" u="none" strike="noStrike" cap="none">
                <a:solidFill>
                  <a:srgbClr val="F5F5F5"/>
                </a:solidFill>
                <a:latin typeface="Barlow Semi Condensed"/>
                <a:ea typeface="Barlow Semi Condensed"/>
                <a:cs typeface="Barlow Semi Condensed"/>
                <a:sym typeface="Barlow Semi Condensed"/>
              </a:rPr>
              <a:t>02</a:t>
            </a:r>
            <a:r>
              <a:rPr lang="en-US" sz="1100" b="0" i="0" u="none" strike="noStrike" cap="none">
                <a:solidFill>
                  <a:srgbClr val="AFAFAF"/>
                </a:solidFill>
                <a:latin typeface="Barlow Semi Condensed"/>
                <a:ea typeface="Barlow Semi Condensed"/>
                <a:cs typeface="Barlow Semi Condensed"/>
                <a:sym typeface="Barlow Semi Condensed"/>
              </a:rPr>
              <a:t> / 20</a:t>
            </a:r>
            <a:endParaRPr sz="1100" b="0" i="0" u="none" strike="noStrike" cap="none">
              <a:solidFill>
                <a:schemeClr val="dk1"/>
              </a:solidFill>
              <a:latin typeface="Calibri"/>
              <a:ea typeface="Calibri"/>
              <a:cs typeface="Calibri"/>
              <a:sym typeface="Calibri"/>
            </a:endParaRPr>
          </a:p>
        </p:txBody>
      </p:sp>
      <p:pic>
        <p:nvPicPr>
          <p:cNvPr id="914" name="Google Shape;914;g3f5ec09aea2_1_19"/>
          <p:cNvPicPr preferRelativeResize="0"/>
          <p:nvPr/>
        </p:nvPicPr>
        <p:blipFill rotWithShape="1">
          <a:blip r:embed="rId3">
            <a:alphaModFix/>
          </a:blip>
          <a:srcRect l="3465" r="1079"/>
          <a:stretch/>
        </p:blipFill>
        <p:spPr>
          <a:xfrm>
            <a:off x="0" y="777250"/>
            <a:ext cx="12192000" cy="6080751"/>
          </a:xfrm>
          <a:prstGeom prst="rect">
            <a:avLst/>
          </a:prstGeom>
          <a:noFill/>
          <a:ln>
            <a:noFill/>
          </a:ln>
        </p:spPr>
      </p:pic>
      <p:sp>
        <p:nvSpPr>
          <p:cNvPr id="915" name="Google Shape;915;g3f5ec09aea2_1_19"/>
          <p:cNvSpPr txBox="1"/>
          <p:nvPr/>
        </p:nvSpPr>
        <p:spPr>
          <a:xfrm>
            <a:off x="2145875" y="2310052"/>
            <a:ext cx="2715300" cy="5232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1">
                <a:solidFill>
                  <a:schemeClr val="lt1"/>
                </a:solidFill>
                <a:highlight>
                  <a:schemeClr val="dk1"/>
                </a:highlight>
                <a:latin typeface="Barlow Semi Condensed"/>
                <a:ea typeface="Barlow Semi Condensed"/>
                <a:cs typeface="Barlow Semi Condensed"/>
                <a:sym typeface="Barlow Semi Condensed"/>
              </a:rPr>
              <a:t>FOOTBALL FIELDS</a:t>
            </a:r>
            <a:endParaRPr sz="2200" b="1" i="0" u="none" strike="noStrike" cap="none">
              <a:solidFill>
                <a:schemeClr val="lt1"/>
              </a:solidFill>
              <a:highlight>
                <a:schemeClr val="dk1"/>
              </a:highlight>
              <a:latin typeface="Barlow Semi Condensed"/>
              <a:ea typeface="Barlow Semi Condensed"/>
              <a:cs typeface="Barlow Semi Condensed"/>
              <a:sym typeface="Barlow Semi Condensed"/>
            </a:endParaRPr>
          </a:p>
        </p:txBody>
      </p:sp>
      <p:sp>
        <p:nvSpPr>
          <p:cNvPr id="916" name="Google Shape;916;g3f5ec09aea2_1_19"/>
          <p:cNvSpPr txBox="1"/>
          <p:nvPr/>
        </p:nvSpPr>
        <p:spPr>
          <a:xfrm>
            <a:off x="8083550" y="5996100"/>
            <a:ext cx="3394500" cy="861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highlight>
                  <a:schemeClr val="dk1"/>
                </a:highlight>
                <a:latin typeface="Barlow Semi Condensed"/>
                <a:ea typeface="Barlow Semi Condensed"/>
                <a:cs typeface="Barlow Semi Condensed"/>
                <a:sym typeface="Barlow Semi Condensed"/>
              </a:rPr>
              <a:t>HUMAN PERFORMANCE CENTER</a:t>
            </a:r>
            <a:endParaRPr sz="2200" b="1" i="0" u="none" strike="noStrike" cap="none">
              <a:solidFill>
                <a:schemeClr val="lt1"/>
              </a:solidFill>
              <a:highlight>
                <a:schemeClr val="dk1"/>
              </a:highlight>
              <a:latin typeface="Barlow Semi Condensed"/>
              <a:ea typeface="Barlow Semi Condensed"/>
              <a:cs typeface="Barlow Semi Condensed"/>
              <a:sym typeface="Barlow Semi Condensed"/>
            </a:endParaRPr>
          </a:p>
        </p:txBody>
      </p:sp>
      <p:sp>
        <p:nvSpPr>
          <p:cNvPr id="917" name="Google Shape;917;g3f5ec09aea2_1_19"/>
          <p:cNvSpPr txBox="1"/>
          <p:nvPr/>
        </p:nvSpPr>
        <p:spPr>
          <a:xfrm>
            <a:off x="7610259" y="2945803"/>
            <a:ext cx="1836900" cy="861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1">
                <a:solidFill>
                  <a:schemeClr val="lt1"/>
                </a:solidFill>
                <a:highlight>
                  <a:schemeClr val="dk1"/>
                </a:highlight>
                <a:latin typeface="Barlow Semi Condensed"/>
                <a:ea typeface="Barlow Semi Condensed"/>
                <a:cs typeface="Barlow Semi Condensed"/>
                <a:sym typeface="Barlow Semi Condensed"/>
              </a:rPr>
              <a:t>ATHLETES' RESIDENCE</a:t>
            </a:r>
            <a:endParaRPr sz="2200" b="1" i="0" u="none" strike="noStrike" cap="none">
              <a:solidFill>
                <a:schemeClr val="lt1"/>
              </a:solidFill>
              <a:highlight>
                <a:schemeClr val="dk1"/>
              </a:highlight>
              <a:latin typeface="Barlow Semi Condensed"/>
              <a:ea typeface="Barlow Semi Condensed"/>
              <a:cs typeface="Barlow Semi Condensed"/>
              <a:sym typeface="Barlow Semi Condensed"/>
            </a:endParaRPr>
          </a:p>
        </p:txBody>
      </p:sp>
      <p:sp>
        <p:nvSpPr>
          <p:cNvPr id="918" name="Google Shape;918;g3f5ec09aea2_1_19"/>
          <p:cNvSpPr txBox="1"/>
          <p:nvPr/>
        </p:nvSpPr>
        <p:spPr>
          <a:xfrm>
            <a:off x="7382034" y="1467428"/>
            <a:ext cx="1836900" cy="5232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highlight>
                  <a:schemeClr val="dk1"/>
                </a:highlight>
                <a:latin typeface="Barlow Semi Condensed"/>
                <a:ea typeface="Barlow Semi Condensed"/>
                <a:cs typeface="Barlow Semi Condensed"/>
                <a:sym typeface="Barlow Semi Condensed"/>
              </a:rPr>
              <a:t>HOTEL</a:t>
            </a:r>
            <a:endParaRPr sz="2200" b="1" i="0" u="none" strike="noStrike" cap="none">
              <a:solidFill>
                <a:schemeClr val="lt1"/>
              </a:solidFill>
              <a:highlight>
                <a:schemeClr val="dk1"/>
              </a:highlight>
              <a:latin typeface="Barlow Semi Condensed"/>
              <a:ea typeface="Barlow Semi Condensed"/>
              <a:cs typeface="Barlow Semi Condensed"/>
              <a:sym typeface="Barlow Semi Condensed"/>
            </a:endParaRPr>
          </a:p>
        </p:txBody>
      </p:sp>
      <p:sp>
        <p:nvSpPr>
          <p:cNvPr id="919" name="Google Shape;919;g3f5ec09aea2_1_19"/>
          <p:cNvSpPr txBox="1"/>
          <p:nvPr/>
        </p:nvSpPr>
        <p:spPr>
          <a:xfrm>
            <a:off x="9745259" y="3908216"/>
            <a:ext cx="1836900" cy="861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highlight>
                  <a:schemeClr val="dk1"/>
                </a:highlight>
                <a:latin typeface="Barlow Semi Condensed"/>
                <a:ea typeface="Barlow Semi Condensed"/>
                <a:cs typeface="Barlow Semi Condensed"/>
                <a:sym typeface="Barlow Semi Condensed"/>
              </a:rPr>
              <a:t>MULTIUSE ARENA</a:t>
            </a:r>
            <a:endParaRPr sz="2200" b="1" i="0" u="none" strike="noStrike" cap="none">
              <a:solidFill>
                <a:schemeClr val="lt1"/>
              </a:solidFill>
              <a:highlight>
                <a:schemeClr val="dk1"/>
              </a:highlight>
              <a:latin typeface="Barlow Semi Condensed"/>
              <a:ea typeface="Barlow Semi Condensed"/>
              <a:cs typeface="Barlow Semi Condensed"/>
              <a:sym typeface="Barlow Semi Condensed"/>
            </a:endParaRPr>
          </a:p>
        </p:txBody>
      </p:sp>
      <p:sp>
        <p:nvSpPr>
          <p:cNvPr id="920" name="Google Shape;920;g3f5ec09aea2_1_19"/>
          <p:cNvSpPr txBox="1"/>
          <p:nvPr/>
        </p:nvSpPr>
        <p:spPr>
          <a:xfrm>
            <a:off x="6735359" y="4337941"/>
            <a:ext cx="1836900" cy="5232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highlight>
                  <a:schemeClr val="dk1"/>
                </a:highlight>
                <a:latin typeface="Barlow Semi Condensed"/>
                <a:ea typeface="Barlow Semi Condensed"/>
                <a:cs typeface="Barlow Semi Condensed"/>
                <a:sym typeface="Barlow Semi Condensed"/>
              </a:rPr>
              <a:t>CLUBHOUSE</a:t>
            </a:r>
            <a:endParaRPr sz="2200" b="1" i="0" u="none" strike="noStrike" cap="none">
              <a:solidFill>
                <a:schemeClr val="lt1"/>
              </a:solidFill>
              <a:highlight>
                <a:schemeClr val="dk1"/>
              </a:highlight>
              <a:latin typeface="Barlow Semi Condensed"/>
              <a:ea typeface="Barlow Semi Condensed"/>
              <a:cs typeface="Barlow Semi Condensed"/>
              <a:sym typeface="Barlow Semi Condensed"/>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25"/>
        <p:cNvGrpSpPr/>
        <p:nvPr/>
      </p:nvGrpSpPr>
      <p:grpSpPr>
        <a:xfrm>
          <a:off x="0" y="0"/>
          <a:ext cx="0" cy="0"/>
          <a:chOff x="0" y="0"/>
          <a:chExt cx="0" cy="0"/>
        </a:xfrm>
      </p:grpSpPr>
      <p:sp>
        <p:nvSpPr>
          <p:cNvPr id="926" name="Google Shape;926;g3f3be2ea3b0_0_472"/>
          <p:cNvSpPr/>
          <p:nvPr/>
        </p:nvSpPr>
        <p:spPr>
          <a:xfrm>
            <a:off x="1450200" y="1874550"/>
            <a:ext cx="9291600" cy="3108900"/>
          </a:xfrm>
          <a:prstGeom prst="rect">
            <a:avLst/>
          </a:prstGeom>
          <a:noFill/>
          <a:ln>
            <a:noFill/>
          </a:ln>
        </p:spPr>
        <p:txBody>
          <a:bodyPr spcFirstLastPara="1" wrap="square" lIns="0" tIns="0" rIns="0" bIns="0" anchor="ctr" anchorCtr="0">
            <a:noAutofit/>
          </a:bodyPr>
          <a:lstStyle/>
          <a:p>
            <a:pPr marL="0" marR="0" lvl="0" indent="0" algn="ctr" rtl="0">
              <a:lnSpc>
                <a:spcPct val="80000"/>
              </a:lnSpc>
              <a:spcBef>
                <a:spcPts val="0"/>
              </a:spcBef>
              <a:spcAft>
                <a:spcPts val="0"/>
              </a:spcAft>
              <a:buClr>
                <a:srgbClr val="111111"/>
              </a:buClr>
              <a:buSzPts val="6400"/>
              <a:buFont typeface="Barlow Semi Condensed"/>
              <a:buNone/>
            </a:pPr>
            <a:r>
              <a:rPr lang="en-US" sz="2900" b="1" i="0" u="none" strike="noStrike" cap="none">
                <a:solidFill>
                  <a:srgbClr val="111111"/>
                </a:solidFill>
                <a:latin typeface="Barlow Semi Condensed"/>
                <a:ea typeface="Barlow Semi Condensed"/>
                <a:cs typeface="Barlow Semi Condensed"/>
                <a:sym typeface="Barlow Semi Condensed"/>
              </a:rPr>
              <a:t>SPORTS IQ Human Performance Lab CITY</a:t>
            </a:r>
            <a:r>
              <a:rPr lang="en-US" sz="2900" b="1" i="0" u="none" strike="noStrike" cap="none">
                <a:solidFill>
                  <a:srgbClr val="FF395F"/>
                </a:solidFill>
                <a:latin typeface="Barlow Semi Condensed"/>
                <a:ea typeface="Barlow Semi Condensed"/>
                <a:cs typeface="Barlow Semi Condensed"/>
                <a:sym typeface="Barlow Semi Condensed"/>
              </a:rPr>
              <a:t>.</a:t>
            </a:r>
            <a:endParaRPr sz="2900" b="1" i="0" u="none" strike="noStrike" cap="none">
              <a:solidFill>
                <a:srgbClr val="FF395F"/>
              </a:solidFill>
              <a:latin typeface="Barlow Semi Condensed"/>
              <a:ea typeface="Barlow Semi Condensed"/>
              <a:cs typeface="Barlow Semi Condensed"/>
              <a:sym typeface="Barlow Semi Condensed"/>
            </a:endParaRPr>
          </a:p>
          <a:p>
            <a:pPr marL="0" marR="0" lvl="0" indent="0" algn="ctr" rtl="0">
              <a:lnSpc>
                <a:spcPct val="80000"/>
              </a:lnSpc>
              <a:spcBef>
                <a:spcPts val="0"/>
              </a:spcBef>
              <a:spcAft>
                <a:spcPts val="0"/>
              </a:spcAft>
              <a:buClr>
                <a:srgbClr val="111111"/>
              </a:buClr>
              <a:buSzPts val="6400"/>
              <a:buFont typeface="Barlow Semi Condensed"/>
              <a:buNone/>
            </a:pPr>
            <a:endParaRPr sz="2900" b="1" i="0" u="none" strike="noStrike" cap="none">
              <a:solidFill>
                <a:srgbClr val="FF395F"/>
              </a:solidFill>
              <a:latin typeface="Barlow Semi Condensed"/>
              <a:ea typeface="Barlow Semi Condensed"/>
              <a:cs typeface="Barlow Semi Condensed"/>
              <a:sym typeface="Barlow Semi Condensed"/>
            </a:endParaRPr>
          </a:p>
          <a:p>
            <a:pPr marL="0" marR="0" lvl="0" indent="0" algn="ctr" rtl="0">
              <a:lnSpc>
                <a:spcPct val="80000"/>
              </a:lnSpc>
              <a:spcBef>
                <a:spcPts val="0"/>
              </a:spcBef>
              <a:spcAft>
                <a:spcPts val="0"/>
              </a:spcAft>
              <a:buClr>
                <a:srgbClr val="111111"/>
              </a:buClr>
              <a:buSzPts val="6400"/>
              <a:buFont typeface="Barlow Semi Condensed"/>
              <a:buNone/>
            </a:pPr>
            <a:endParaRPr sz="2900" b="1" i="0" u="none" strike="noStrike" cap="none">
              <a:solidFill>
                <a:srgbClr val="FF395F"/>
              </a:solidFill>
              <a:latin typeface="Barlow Semi Condensed"/>
              <a:ea typeface="Barlow Semi Condensed"/>
              <a:cs typeface="Barlow Semi Condensed"/>
              <a:sym typeface="Barlow Semi Condensed"/>
            </a:endParaRPr>
          </a:p>
          <a:p>
            <a:pPr marL="0" marR="0" lvl="0" indent="0" algn="ctr" rtl="0">
              <a:lnSpc>
                <a:spcPct val="80000"/>
              </a:lnSpc>
              <a:spcBef>
                <a:spcPts val="0"/>
              </a:spcBef>
              <a:spcAft>
                <a:spcPts val="0"/>
              </a:spcAft>
              <a:buClr>
                <a:srgbClr val="111111"/>
              </a:buClr>
              <a:buSzPts val="6400"/>
              <a:buFont typeface="Barlow Semi Condensed"/>
              <a:buNone/>
            </a:pPr>
            <a:r>
              <a:rPr lang="en-US" sz="8000" b="1" i="0" u="none" strike="noStrike" cap="none">
                <a:solidFill>
                  <a:srgbClr val="111111"/>
                </a:solidFill>
                <a:highlight>
                  <a:srgbClr val="E9FF00"/>
                </a:highlight>
                <a:latin typeface="Barlow Semi Condensed"/>
                <a:ea typeface="Barlow Semi Condensed"/>
                <a:cs typeface="Barlow Semi Condensed"/>
                <a:sym typeface="Barlow Semi Condensed"/>
              </a:rPr>
              <a:t>02</a:t>
            </a:r>
            <a:r>
              <a:rPr lang="en-US" sz="8000" b="1" i="0" u="none" strike="noStrike" cap="none">
                <a:solidFill>
                  <a:srgbClr val="111111"/>
                </a:solidFill>
                <a:latin typeface="Barlow Semi Condensed"/>
                <a:ea typeface="Barlow Semi Condensed"/>
                <a:cs typeface="Barlow Semi Condensed"/>
                <a:sym typeface="Barlow Semi Condensed"/>
              </a:rPr>
              <a:t> Masterplan</a:t>
            </a:r>
            <a:endParaRPr sz="8000" b="0" i="0" u="none" strike="noStrike" cap="none">
              <a:solidFill>
                <a:srgbClr val="111111"/>
              </a:solidFill>
              <a:latin typeface="Calibri"/>
              <a:ea typeface="Calibri"/>
              <a:cs typeface="Calibri"/>
              <a:sym typeface="Calibri"/>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31"/>
        <p:cNvGrpSpPr/>
        <p:nvPr/>
      </p:nvGrpSpPr>
      <p:grpSpPr>
        <a:xfrm>
          <a:off x="0" y="0"/>
          <a:ext cx="0" cy="0"/>
          <a:chOff x="0" y="0"/>
          <a:chExt cx="0" cy="0"/>
        </a:xfrm>
      </p:grpSpPr>
      <p:sp>
        <p:nvSpPr>
          <p:cNvPr id="932" name="Google Shape;932;g3f3be2ea3b0_0_477"/>
          <p:cNvSpPr/>
          <p:nvPr/>
        </p:nvSpPr>
        <p:spPr>
          <a:xfrm>
            <a:off x="685800" y="1866000"/>
            <a:ext cx="6830700" cy="1571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5000"/>
              <a:buFont typeface="Barlow Semi Condensed"/>
              <a:buNone/>
            </a:pPr>
            <a:r>
              <a:rPr lang="en-US" sz="5000" b="1" i="0" u="none" strike="noStrike" cap="none">
                <a:solidFill>
                  <a:srgbClr val="111111"/>
                </a:solidFill>
                <a:latin typeface="Barlow Semi Condensed"/>
                <a:ea typeface="Barlow Semi Condensed"/>
                <a:cs typeface="Barlow Semi Condensed"/>
                <a:sym typeface="Barlow Semi Condensed"/>
              </a:rPr>
              <a:t>MASTERPLAN:</a:t>
            </a:r>
            <a:br>
              <a:rPr lang="en-US" sz="5000" b="1" i="0" u="none" strike="noStrike" cap="none">
                <a:solidFill>
                  <a:srgbClr val="111111"/>
                </a:solidFill>
                <a:latin typeface="Barlow Semi Condensed"/>
                <a:ea typeface="Barlow Semi Condensed"/>
                <a:cs typeface="Barlow Semi Condensed"/>
                <a:sym typeface="Barlow Semi Condensed"/>
              </a:rPr>
            </a:br>
            <a:r>
              <a:rPr lang="en-US" sz="5000" b="1" i="0" u="none" strike="noStrike" cap="none">
                <a:solidFill>
                  <a:srgbClr val="111111"/>
                </a:solidFill>
                <a:latin typeface="Barlow Semi Condensed"/>
                <a:ea typeface="Barlow Semi Condensed"/>
                <a:cs typeface="Barlow Semi Condensed"/>
                <a:sym typeface="Barlow Semi Condensed"/>
              </a:rPr>
              <a:t>3 HECTARES (30.000 M²)</a:t>
            </a:r>
            <a:r>
              <a:rPr lang="en-US" sz="5000" b="1" i="0" u="none" strike="noStrike" cap="none">
                <a:solidFill>
                  <a:srgbClr val="FF395F"/>
                </a:solidFill>
                <a:latin typeface="Barlow Semi Condensed"/>
                <a:ea typeface="Barlow Semi Condensed"/>
                <a:cs typeface="Barlow Semi Condensed"/>
                <a:sym typeface="Barlow Semi Condensed"/>
              </a:rPr>
              <a:t>.</a:t>
            </a:r>
            <a:endParaRPr sz="5000" b="1" i="0" u="none" strike="noStrike" cap="none">
              <a:solidFill>
                <a:srgbClr val="FF395F"/>
              </a:solidFill>
              <a:latin typeface="Barlow Semi Condensed"/>
              <a:ea typeface="Barlow Semi Condensed"/>
              <a:cs typeface="Barlow Semi Condensed"/>
              <a:sym typeface="Barlow Semi Condensed"/>
            </a:endParaRPr>
          </a:p>
        </p:txBody>
      </p:sp>
      <p:sp>
        <p:nvSpPr>
          <p:cNvPr id="933" name="Google Shape;933;g3f3be2ea3b0_0_477"/>
          <p:cNvSpPr/>
          <p:nvPr/>
        </p:nvSpPr>
        <p:spPr>
          <a:xfrm>
            <a:off x="758825" y="3725390"/>
            <a:ext cx="5425800" cy="1571400"/>
          </a:xfrm>
          <a:prstGeom prst="rect">
            <a:avLst/>
          </a:prstGeom>
          <a:noFill/>
          <a:ln>
            <a:noFill/>
          </a:ln>
        </p:spPr>
        <p:txBody>
          <a:bodyPr spcFirstLastPara="1" wrap="square" lIns="0" tIns="0" rIns="0" bIns="0" anchor="t" anchorCtr="0">
            <a:noAutofit/>
          </a:bodyPr>
          <a:lstStyle/>
          <a:p>
            <a:pPr marL="0" marR="0" lvl="0" indent="0" algn="l" rtl="0">
              <a:lnSpc>
                <a:spcPct val="150000"/>
              </a:lnSpc>
              <a:spcBef>
                <a:spcPts val="1000"/>
              </a:spcBef>
              <a:spcAft>
                <a:spcPts val="0"/>
              </a:spcAft>
              <a:buClr>
                <a:srgbClr val="111111"/>
              </a:buClr>
              <a:buSzPts val="1300"/>
              <a:buFont typeface="DM Sans"/>
              <a:buNone/>
            </a:pPr>
            <a:r>
              <a:rPr lang="en-US" sz="1800" b="0" i="0" u="none" strike="noStrike" cap="none">
                <a:solidFill>
                  <a:srgbClr val="111111"/>
                </a:solidFill>
                <a:latin typeface="DM Sans"/>
                <a:ea typeface="DM Sans"/>
                <a:cs typeface="DM Sans"/>
                <a:sym typeface="DM Sans"/>
              </a:rPr>
              <a:t>Not to build a "city". To create an </a:t>
            </a:r>
            <a:r>
              <a:rPr lang="en-US" sz="1800" b="1" i="0" u="none" strike="noStrike" cap="none">
                <a:solidFill>
                  <a:srgbClr val="111111"/>
                </a:solidFill>
                <a:highlight>
                  <a:srgbClr val="E9FF00"/>
                </a:highlight>
                <a:latin typeface="DM Sans"/>
                <a:ea typeface="DM Sans"/>
                <a:cs typeface="DM Sans"/>
                <a:sym typeface="DM Sans"/>
              </a:rPr>
              <a:t>integrated centre of human development and sports performance</a:t>
            </a:r>
            <a:r>
              <a:rPr lang="en-US" sz="1800" b="0" i="0" u="none" strike="noStrike" cap="none">
                <a:solidFill>
                  <a:srgbClr val="111111"/>
                </a:solidFill>
                <a:latin typeface="DM Sans"/>
                <a:ea typeface="DM Sans"/>
                <a:cs typeface="DM Sans"/>
                <a:sym typeface="DM Sans"/>
              </a:rPr>
              <a:t>. Inspired more by centres of excellence than by giant academies.</a:t>
            </a:r>
            <a:endParaRPr sz="1800" b="0" i="0" u="none" strike="noStrike" cap="none">
              <a:solidFill>
                <a:srgbClr val="111111"/>
              </a:solidFill>
              <a:latin typeface="DM Sans"/>
              <a:ea typeface="DM Sans"/>
              <a:cs typeface="DM Sans"/>
              <a:sym typeface="DM Sans"/>
            </a:endParaRPr>
          </a:p>
          <a:p>
            <a:pPr marL="0" marR="0" lvl="0" indent="0" algn="l" rtl="0">
              <a:lnSpc>
                <a:spcPct val="150000"/>
              </a:lnSpc>
              <a:spcBef>
                <a:spcPts val="1000"/>
              </a:spcBef>
              <a:spcAft>
                <a:spcPts val="1000"/>
              </a:spcAft>
              <a:buClr>
                <a:srgbClr val="111111"/>
              </a:buClr>
              <a:buSzPts val="1300"/>
              <a:buFont typeface="DM Sans"/>
              <a:buNone/>
            </a:pPr>
            <a:endParaRPr sz="1800" b="0" i="0" u="none" strike="noStrike" cap="none">
              <a:solidFill>
                <a:srgbClr val="111111"/>
              </a:solidFill>
              <a:latin typeface="DM Sans"/>
              <a:ea typeface="DM Sans"/>
              <a:cs typeface="DM Sans"/>
              <a:sym typeface="DM Sans"/>
            </a:endParaRPr>
          </a:p>
        </p:txBody>
      </p:sp>
      <p:grpSp>
        <p:nvGrpSpPr>
          <p:cNvPr id="934" name="Google Shape;934;g3f3be2ea3b0_0_477"/>
          <p:cNvGrpSpPr/>
          <p:nvPr/>
        </p:nvGrpSpPr>
        <p:grpSpPr>
          <a:xfrm>
            <a:off x="7669937" y="1537775"/>
            <a:ext cx="3867900" cy="4453025"/>
            <a:chOff x="7866650" y="1356750"/>
            <a:chExt cx="3867900" cy="4453025"/>
          </a:xfrm>
        </p:grpSpPr>
        <p:sp>
          <p:nvSpPr>
            <p:cNvPr id="935" name="Google Shape;935;g3f3be2ea3b0_0_477"/>
            <p:cNvSpPr/>
            <p:nvPr/>
          </p:nvSpPr>
          <p:spPr>
            <a:xfrm>
              <a:off x="7866650" y="1356750"/>
              <a:ext cx="3867900" cy="4452900"/>
            </a:xfrm>
            <a:prstGeom prst="rect">
              <a:avLst/>
            </a:prstGeom>
            <a:solidFill>
              <a:srgbClr val="F6F6F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6" name="Google Shape;936;g3f3be2ea3b0_0_477"/>
            <p:cNvSpPr/>
            <p:nvPr/>
          </p:nvSpPr>
          <p:spPr>
            <a:xfrm>
              <a:off x="7866650" y="1356750"/>
              <a:ext cx="3867900" cy="462000"/>
            </a:xfrm>
            <a:prstGeom prst="rect">
              <a:avLst/>
            </a:prstGeom>
            <a:solidFill>
              <a:srgbClr val="F6F6F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7" name="Google Shape;937;g3f3be2ea3b0_0_477"/>
            <p:cNvSpPr/>
            <p:nvPr/>
          </p:nvSpPr>
          <p:spPr>
            <a:xfrm>
              <a:off x="8076200" y="1490106"/>
              <a:ext cx="2062800" cy="233400"/>
            </a:xfrm>
            <a:prstGeom prst="rect">
              <a:avLst/>
            </a:prstGeom>
            <a:noFill/>
            <a:ln>
              <a:noFill/>
            </a:ln>
          </p:spPr>
          <p:txBody>
            <a:bodyPr spcFirstLastPara="1" wrap="square" lIns="25400" tIns="25400" rIns="25400" bIns="25400" anchor="t" anchorCtr="0">
              <a:noAutofit/>
            </a:bodyPr>
            <a:lstStyle/>
            <a:p>
              <a:pPr marL="0" marR="0" lvl="0" indent="0" algn="l" rtl="0">
                <a:lnSpc>
                  <a:spcPct val="100000"/>
                </a:lnSpc>
                <a:spcBef>
                  <a:spcPts val="0"/>
                </a:spcBef>
                <a:spcAft>
                  <a:spcPts val="0"/>
                </a:spcAft>
                <a:buClr>
                  <a:srgbClr val="E9FF00"/>
                </a:buClr>
                <a:buSzPts val="1275"/>
                <a:buFont typeface="Barlow Semi Condensed"/>
                <a:buNone/>
              </a:pPr>
              <a:r>
                <a:rPr lang="en-US" sz="1300" b="1" i="0" u="none" strike="noStrike" cap="none">
                  <a:solidFill>
                    <a:srgbClr val="111111"/>
                  </a:solidFill>
                  <a:highlight>
                    <a:srgbClr val="E9FF00"/>
                  </a:highlight>
                  <a:latin typeface="Barlow Semi Condensed"/>
                  <a:ea typeface="Barlow Semi Condensed"/>
                  <a:cs typeface="Barlow Semi Condensed"/>
                  <a:sym typeface="Barlow Semi Condensed"/>
                </a:rPr>
                <a:t>AREA OF EACH HUB</a:t>
              </a:r>
              <a:endParaRPr sz="1300" b="0" i="0" u="none" strike="noStrike" cap="none">
                <a:solidFill>
                  <a:srgbClr val="000000"/>
                </a:solidFill>
                <a:latin typeface="Calibri"/>
                <a:ea typeface="Calibri"/>
                <a:cs typeface="Calibri"/>
                <a:sym typeface="Calibri"/>
              </a:endParaRPr>
            </a:p>
          </p:txBody>
        </p:sp>
        <p:sp>
          <p:nvSpPr>
            <p:cNvPr id="938" name="Google Shape;938;g3f3be2ea3b0_0_477"/>
            <p:cNvSpPr/>
            <p:nvPr/>
          </p:nvSpPr>
          <p:spPr>
            <a:xfrm>
              <a:off x="11308688" y="1506775"/>
              <a:ext cx="217500" cy="200100"/>
            </a:xfrm>
            <a:prstGeom prst="rect">
              <a:avLst/>
            </a:prstGeom>
            <a:noFill/>
            <a:ln>
              <a:noFill/>
            </a:ln>
          </p:spPr>
          <p:txBody>
            <a:bodyPr spcFirstLastPara="1" wrap="square" lIns="25400" tIns="25400" rIns="25400" bIns="25400" anchor="t" anchorCtr="0">
              <a:noAutofit/>
            </a:bodyPr>
            <a:lstStyle/>
            <a:p>
              <a:pPr marL="0" marR="0" lvl="0" indent="0" algn="l" rtl="0">
                <a:lnSpc>
                  <a:spcPct val="100000"/>
                </a:lnSpc>
                <a:spcBef>
                  <a:spcPts val="0"/>
                </a:spcBef>
                <a:spcAft>
                  <a:spcPts val="0"/>
                </a:spcAft>
                <a:buClr>
                  <a:srgbClr val="444444"/>
                </a:buClr>
                <a:buSzPts val="1050"/>
                <a:buFont typeface="Barlow Semi Condensed"/>
                <a:buNone/>
              </a:pPr>
              <a:r>
                <a:rPr lang="en-US" sz="1050" b="1" i="0" u="none" strike="noStrike" cap="none">
                  <a:solidFill>
                    <a:srgbClr val="444444"/>
                  </a:solidFill>
                  <a:latin typeface="Barlow Semi Condensed"/>
                  <a:ea typeface="Barlow Semi Condensed"/>
                  <a:cs typeface="Barlow Semi Condensed"/>
                  <a:sym typeface="Barlow Semi Condensed"/>
                </a:rPr>
                <a:t>m²</a:t>
              </a:r>
              <a:endParaRPr sz="1050" b="0" i="0" u="none" strike="noStrike" cap="none">
                <a:solidFill>
                  <a:srgbClr val="000000"/>
                </a:solidFill>
                <a:latin typeface="Calibri"/>
                <a:ea typeface="Calibri"/>
                <a:cs typeface="Calibri"/>
                <a:sym typeface="Calibri"/>
              </a:endParaRPr>
            </a:p>
          </p:txBody>
        </p:sp>
        <p:sp>
          <p:nvSpPr>
            <p:cNvPr id="939" name="Google Shape;939;g3f3be2ea3b0_0_477"/>
            <p:cNvSpPr/>
            <p:nvPr/>
          </p:nvSpPr>
          <p:spPr>
            <a:xfrm>
              <a:off x="7866650" y="2314025"/>
              <a:ext cx="3867900" cy="9600"/>
            </a:xfrm>
            <a:prstGeom prst="rect">
              <a:avLst/>
            </a:prstGeom>
            <a:solidFill>
              <a:srgbClr val="F5F1EA">
                <a:alpha val="784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0" name="Google Shape;940;g3f3be2ea3b0_0_477"/>
            <p:cNvSpPr/>
            <p:nvPr/>
          </p:nvSpPr>
          <p:spPr>
            <a:xfrm>
              <a:off x="8076200" y="1904444"/>
              <a:ext cx="324000" cy="324000"/>
            </a:xfrm>
            <a:prstGeom prst="ellipse">
              <a:avLst/>
            </a:prstGeom>
            <a:solidFill>
              <a:schemeClr val="lt1"/>
            </a:solidFill>
            <a:ln w="9525" cap="flat" cmpd="sng">
              <a:solidFill>
                <a:srgbClr val="F6F6F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941" name="Google Shape;941;g3f3be2ea3b0_0_477" descr="preencoded.png"/>
            <p:cNvPicPr preferRelativeResize="0"/>
            <p:nvPr/>
          </p:nvPicPr>
          <p:blipFill rotWithShape="1">
            <a:blip r:embed="rId3">
              <a:alphaModFix/>
            </a:blip>
            <a:srcRect/>
            <a:stretch/>
          </p:blipFill>
          <p:spPr>
            <a:xfrm>
              <a:off x="8133350" y="2001852"/>
              <a:ext cx="209550" cy="129034"/>
            </a:xfrm>
            <a:prstGeom prst="rect">
              <a:avLst/>
            </a:prstGeom>
            <a:noFill/>
            <a:ln>
              <a:noFill/>
            </a:ln>
          </p:spPr>
        </p:pic>
        <p:sp>
          <p:nvSpPr>
            <p:cNvPr id="942" name="Google Shape;942;g3f3be2ea3b0_0_477"/>
            <p:cNvSpPr/>
            <p:nvPr/>
          </p:nvSpPr>
          <p:spPr>
            <a:xfrm>
              <a:off x="8533400" y="1966350"/>
              <a:ext cx="2282400" cy="238200"/>
            </a:xfrm>
            <a:prstGeom prst="rect">
              <a:avLst/>
            </a:prstGeom>
            <a:noFill/>
            <a:ln>
              <a:noFill/>
            </a:ln>
          </p:spPr>
          <p:txBody>
            <a:bodyPr spcFirstLastPara="1" wrap="square" lIns="25400" tIns="25400" rIns="25400" bIns="25400" anchor="t" anchorCtr="0">
              <a:noAutofit/>
            </a:bodyPr>
            <a:lstStyle/>
            <a:p>
              <a:pPr marL="0" marR="0" lvl="0" indent="0" algn="l" rtl="0">
                <a:lnSpc>
                  <a:spcPct val="100000"/>
                </a:lnSpc>
                <a:spcBef>
                  <a:spcPts val="0"/>
                </a:spcBef>
                <a:spcAft>
                  <a:spcPts val="0"/>
                </a:spcAft>
                <a:buClr>
                  <a:srgbClr val="111111"/>
                </a:buClr>
                <a:buSzPts val="1200"/>
                <a:buFont typeface="DM Sans"/>
                <a:buNone/>
              </a:pPr>
              <a:r>
                <a:rPr lang="en-US" sz="1300" b="1" i="0" u="none" strike="noStrike" cap="none">
                  <a:solidFill>
                    <a:srgbClr val="111111"/>
                  </a:solidFill>
                  <a:latin typeface="Barlow Semi Condensed"/>
                  <a:ea typeface="Barlow Semi Condensed"/>
                  <a:cs typeface="Barlow Semi Condensed"/>
                  <a:sym typeface="Barlow Semi Condensed"/>
                </a:rPr>
                <a:t>FOOTBALL PERFORMANCE</a:t>
              </a:r>
              <a:endParaRPr sz="1300" b="1" i="0" u="none" strike="noStrike" cap="none">
                <a:solidFill>
                  <a:srgbClr val="000000"/>
                </a:solidFill>
                <a:latin typeface="Barlow Semi Condensed"/>
                <a:ea typeface="Barlow Semi Condensed"/>
                <a:cs typeface="Barlow Semi Condensed"/>
                <a:sym typeface="Barlow Semi Condensed"/>
              </a:endParaRPr>
            </a:p>
          </p:txBody>
        </p:sp>
        <p:sp>
          <p:nvSpPr>
            <p:cNvPr id="943" name="Google Shape;943;g3f3be2ea3b0_0_477"/>
            <p:cNvSpPr/>
            <p:nvPr/>
          </p:nvSpPr>
          <p:spPr>
            <a:xfrm>
              <a:off x="11011999" y="1963975"/>
              <a:ext cx="514200" cy="243000"/>
            </a:xfrm>
            <a:prstGeom prst="rect">
              <a:avLst/>
            </a:prstGeom>
            <a:noFill/>
            <a:ln>
              <a:noFill/>
            </a:ln>
          </p:spPr>
          <p:txBody>
            <a:bodyPr spcFirstLastPara="1" wrap="square" lIns="25400" tIns="25400" rIns="25400" bIns="25400" anchor="t" anchorCtr="0">
              <a:noAutofit/>
            </a:bodyPr>
            <a:lstStyle/>
            <a:p>
              <a:pPr marL="0" marR="0" lvl="0" indent="0" algn="l" rtl="0">
                <a:lnSpc>
                  <a:spcPct val="100000"/>
                </a:lnSpc>
                <a:spcBef>
                  <a:spcPts val="0"/>
                </a:spcBef>
                <a:spcAft>
                  <a:spcPts val="0"/>
                </a:spcAft>
                <a:buClr>
                  <a:srgbClr val="E9FF00"/>
                </a:buClr>
                <a:buSzPts val="1350"/>
                <a:buFont typeface="Barlow Semi Condensed"/>
                <a:buNone/>
              </a:pPr>
              <a:r>
                <a:rPr lang="en-US" sz="1350" b="1" i="0" u="none" strike="noStrike" cap="none">
                  <a:solidFill>
                    <a:srgbClr val="111111"/>
                  </a:solidFill>
                  <a:highlight>
                    <a:srgbClr val="E9FF00"/>
                  </a:highlight>
                  <a:latin typeface="Barlow Semi Condensed"/>
                  <a:ea typeface="Barlow Semi Condensed"/>
                  <a:cs typeface="Barlow Semi Condensed"/>
                  <a:sym typeface="Barlow Semi Condensed"/>
                </a:rPr>
                <a:t>18.000</a:t>
              </a:r>
              <a:endParaRPr sz="1350" b="0" i="0" u="none" strike="noStrike" cap="none">
                <a:solidFill>
                  <a:srgbClr val="000000"/>
                </a:solidFill>
                <a:latin typeface="Calibri"/>
                <a:ea typeface="Calibri"/>
                <a:cs typeface="Calibri"/>
                <a:sym typeface="Calibri"/>
              </a:endParaRPr>
            </a:p>
          </p:txBody>
        </p:sp>
        <p:sp>
          <p:nvSpPr>
            <p:cNvPr id="944" name="Google Shape;944;g3f3be2ea3b0_0_477"/>
            <p:cNvSpPr/>
            <p:nvPr/>
          </p:nvSpPr>
          <p:spPr>
            <a:xfrm>
              <a:off x="7866650" y="2818850"/>
              <a:ext cx="3867900" cy="9600"/>
            </a:xfrm>
            <a:prstGeom prst="rect">
              <a:avLst/>
            </a:prstGeom>
            <a:solidFill>
              <a:srgbClr val="F5F1EA">
                <a:alpha val="784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5" name="Google Shape;945;g3f3be2ea3b0_0_477"/>
            <p:cNvSpPr/>
            <p:nvPr/>
          </p:nvSpPr>
          <p:spPr>
            <a:xfrm>
              <a:off x="8076200" y="2409269"/>
              <a:ext cx="324000" cy="324000"/>
            </a:xfrm>
            <a:prstGeom prst="ellipse">
              <a:avLst/>
            </a:prstGeom>
            <a:solidFill>
              <a:schemeClr val="lt1"/>
            </a:solidFill>
            <a:ln w="9525" cap="flat" cmpd="sng">
              <a:solidFill>
                <a:srgbClr val="F6F6F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946" name="Google Shape;946;g3f3be2ea3b0_0_477" descr="preencoded.png"/>
            <p:cNvPicPr preferRelativeResize="0"/>
            <p:nvPr/>
          </p:nvPicPr>
          <p:blipFill rotWithShape="1">
            <a:blip r:embed="rId4">
              <a:alphaModFix/>
            </a:blip>
            <a:srcRect/>
            <a:stretch/>
          </p:blipFill>
          <p:spPr>
            <a:xfrm>
              <a:off x="8147638" y="2480706"/>
              <a:ext cx="180975" cy="180975"/>
            </a:xfrm>
            <a:prstGeom prst="rect">
              <a:avLst/>
            </a:prstGeom>
            <a:noFill/>
            <a:ln>
              <a:noFill/>
            </a:ln>
          </p:spPr>
        </p:pic>
        <p:sp>
          <p:nvSpPr>
            <p:cNvPr id="947" name="Google Shape;947;g3f3be2ea3b0_0_477"/>
            <p:cNvSpPr/>
            <p:nvPr/>
          </p:nvSpPr>
          <p:spPr>
            <a:xfrm>
              <a:off x="8533400" y="2471175"/>
              <a:ext cx="2314800" cy="238200"/>
            </a:xfrm>
            <a:prstGeom prst="rect">
              <a:avLst/>
            </a:prstGeom>
            <a:noFill/>
            <a:ln>
              <a:noFill/>
            </a:ln>
          </p:spPr>
          <p:txBody>
            <a:bodyPr spcFirstLastPara="1" wrap="square" lIns="25400" tIns="25400" rIns="25400" bIns="25400" anchor="t" anchorCtr="0">
              <a:noAutofit/>
            </a:bodyPr>
            <a:lstStyle/>
            <a:p>
              <a:pPr marL="0" marR="0" lvl="0" indent="0" algn="l" rtl="0">
                <a:lnSpc>
                  <a:spcPct val="100000"/>
                </a:lnSpc>
                <a:spcBef>
                  <a:spcPts val="0"/>
                </a:spcBef>
                <a:spcAft>
                  <a:spcPts val="0"/>
                </a:spcAft>
                <a:buClr>
                  <a:srgbClr val="111111"/>
                </a:buClr>
                <a:buSzPts val="1200"/>
                <a:buFont typeface="DM Sans"/>
                <a:buNone/>
              </a:pPr>
              <a:r>
                <a:rPr lang="en-US" sz="1300" b="1" i="0" u="none" strike="noStrike" cap="none">
                  <a:solidFill>
                    <a:srgbClr val="111111"/>
                  </a:solidFill>
                  <a:latin typeface="Barlow Semi Condensed"/>
                  <a:ea typeface="Barlow Semi Condensed"/>
                  <a:cs typeface="Barlow Semi Condensed"/>
                  <a:sym typeface="Barlow Semi Condensed"/>
                </a:rPr>
                <a:t>HUMAN PERFORMANCE CENTER</a:t>
              </a:r>
              <a:endParaRPr sz="1300" b="1" i="0" u="none" strike="noStrike" cap="none">
                <a:solidFill>
                  <a:srgbClr val="000000"/>
                </a:solidFill>
                <a:latin typeface="Barlow Semi Condensed"/>
                <a:ea typeface="Barlow Semi Condensed"/>
                <a:cs typeface="Barlow Semi Condensed"/>
                <a:sym typeface="Barlow Semi Condensed"/>
              </a:endParaRPr>
            </a:p>
          </p:txBody>
        </p:sp>
        <p:sp>
          <p:nvSpPr>
            <p:cNvPr id="948" name="Google Shape;948;g3f3be2ea3b0_0_477"/>
            <p:cNvSpPr/>
            <p:nvPr/>
          </p:nvSpPr>
          <p:spPr>
            <a:xfrm>
              <a:off x="11067215" y="2468800"/>
              <a:ext cx="459000" cy="243000"/>
            </a:xfrm>
            <a:prstGeom prst="rect">
              <a:avLst/>
            </a:prstGeom>
            <a:noFill/>
            <a:ln>
              <a:noFill/>
            </a:ln>
          </p:spPr>
          <p:txBody>
            <a:bodyPr spcFirstLastPara="1" wrap="square" lIns="25400" tIns="25400" rIns="25400" bIns="25400" anchor="t" anchorCtr="0">
              <a:noAutofit/>
            </a:bodyPr>
            <a:lstStyle/>
            <a:p>
              <a:pPr marL="0" marR="0" lvl="0" indent="0" algn="l" rtl="0">
                <a:lnSpc>
                  <a:spcPct val="100000"/>
                </a:lnSpc>
                <a:spcBef>
                  <a:spcPts val="0"/>
                </a:spcBef>
                <a:spcAft>
                  <a:spcPts val="0"/>
                </a:spcAft>
                <a:buClr>
                  <a:srgbClr val="E9FF00"/>
                </a:buClr>
                <a:buSzPts val="1350"/>
                <a:buFont typeface="Barlow Semi Condensed"/>
                <a:buNone/>
              </a:pPr>
              <a:r>
                <a:rPr lang="en-US" sz="1350" b="1" i="0" u="none" strike="noStrike" cap="none">
                  <a:solidFill>
                    <a:srgbClr val="111111"/>
                  </a:solidFill>
                  <a:highlight>
                    <a:srgbClr val="E9FF00"/>
                  </a:highlight>
                  <a:latin typeface="Barlow Semi Condensed"/>
                  <a:ea typeface="Barlow Semi Condensed"/>
                  <a:cs typeface="Barlow Semi Condensed"/>
                  <a:sym typeface="Barlow Semi Condensed"/>
                </a:rPr>
                <a:t>3.000</a:t>
              </a:r>
              <a:endParaRPr sz="1350" b="0" i="0" u="none" strike="noStrike" cap="none">
                <a:solidFill>
                  <a:srgbClr val="000000"/>
                </a:solidFill>
                <a:latin typeface="Calibri"/>
                <a:ea typeface="Calibri"/>
                <a:cs typeface="Calibri"/>
                <a:sym typeface="Calibri"/>
              </a:endParaRPr>
            </a:p>
          </p:txBody>
        </p:sp>
        <p:sp>
          <p:nvSpPr>
            <p:cNvPr id="949" name="Google Shape;949;g3f3be2ea3b0_0_477"/>
            <p:cNvSpPr/>
            <p:nvPr/>
          </p:nvSpPr>
          <p:spPr>
            <a:xfrm>
              <a:off x="7866650" y="3323675"/>
              <a:ext cx="3867900" cy="9600"/>
            </a:xfrm>
            <a:prstGeom prst="rect">
              <a:avLst/>
            </a:prstGeom>
            <a:solidFill>
              <a:srgbClr val="F5F1EA">
                <a:alpha val="784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0" name="Google Shape;950;g3f3be2ea3b0_0_477"/>
            <p:cNvSpPr/>
            <p:nvPr/>
          </p:nvSpPr>
          <p:spPr>
            <a:xfrm>
              <a:off x="8076200" y="2914094"/>
              <a:ext cx="324000" cy="324000"/>
            </a:xfrm>
            <a:prstGeom prst="ellipse">
              <a:avLst/>
            </a:prstGeom>
            <a:solidFill>
              <a:schemeClr val="lt1"/>
            </a:solidFill>
            <a:ln w="9525" cap="flat" cmpd="sng">
              <a:solidFill>
                <a:srgbClr val="F6F6F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951" name="Google Shape;951;g3f3be2ea3b0_0_477" descr="preencoded.png"/>
            <p:cNvPicPr preferRelativeResize="0"/>
            <p:nvPr/>
          </p:nvPicPr>
          <p:blipFill rotWithShape="1">
            <a:blip r:embed="rId5">
              <a:alphaModFix/>
            </a:blip>
            <a:srcRect/>
            <a:stretch/>
          </p:blipFill>
          <p:spPr>
            <a:xfrm>
              <a:off x="8147638" y="2985531"/>
              <a:ext cx="180975" cy="180975"/>
            </a:xfrm>
            <a:prstGeom prst="rect">
              <a:avLst/>
            </a:prstGeom>
            <a:noFill/>
            <a:ln>
              <a:noFill/>
            </a:ln>
          </p:spPr>
        </p:pic>
        <p:sp>
          <p:nvSpPr>
            <p:cNvPr id="952" name="Google Shape;952;g3f3be2ea3b0_0_477"/>
            <p:cNvSpPr/>
            <p:nvPr/>
          </p:nvSpPr>
          <p:spPr>
            <a:xfrm>
              <a:off x="8533400" y="2976000"/>
              <a:ext cx="2312400" cy="238200"/>
            </a:xfrm>
            <a:prstGeom prst="rect">
              <a:avLst/>
            </a:prstGeom>
            <a:noFill/>
            <a:ln>
              <a:noFill/>
            </a:ln>
          </p:spPr>
          <p:txBody>
            <a:bodyPr spcFirstLastPara="1" wrap="square" lIns="25400" tIns="25400" rIns="25400" bIns="25400" anchor="t" anchorCtr="0">
              <a:noAutofit/>
            </a:bodyPr>
            <a:lstStyle/>
            <a:p>
              <a:pPr marL="0" marR="0" lvl="0" indent="0" algn="l" rtl="0">
                <a:lnSpc>
                  <a:spcPct val="100000"/>
                </a:lnSpc>
                <a:spcBef>
                  <a:spcPts val="0"/>
                </a:spcBef>
                <a:spcAft>
                  <a:spcPts val="0"/>
                </a:spcAft>
                <a:buClr>
                  <a:srgbClr val="111111"/>
                </a:buClr>
                <a:buSzPts val="1200"/>
                <a:buFont typeface="DM Sans"/>
                <a:buNone/>
              </a:pPr>
              <a:r>
                <a:rPr lang="en-US" sz="1300" b="1" i="0" u="none" strike="noStrike" cap="none">
                  <a:solidFill>
                    <a:srgbClr val="111111"/>
                  </a:solidFill>
                  <a:latin typeface="Barlow Semi Condensed"/>
                  <a:ea typeface="Barlow Semi Condensed"/>
                  <a:cs typeface="Barlow Semi Condensed"/>
                  <a:sym typeface="Barlow Semi Condensed"/>
                </a:rPr>
                <a:t>SPORTS RESIDENCE</a:t>
              </a:r>
              <a:endParaRPr sz="1300" b="1" i="0" u="none" strike="noStrike" cap="none">
                <a:solidFill>
                  <a:srgbClr val="000000"/>
                </a:solidFill>
                <a:latin typeface="Barlow Semi Condensed"/>
                <a:ea typeface="Barlow Semi Condensed"/>
                <a:cs typeface="Barlow Semi Condensed"/>
                <a:sym typeface="Barlow Semi Condensed"/>
              </a:endParaRPr>
            </a:p>
          </p:txBody>
        </p:sp>
        <p:sp>
          <p:nvSpPr>
            <p:cNvPr id="953" name="Google Shape;953;g3f3be2ea3b0_0_477"/>
            <p:cNvSpPr/>
            <p:nvPr/>
          </p:nvSpPr>
          <p:spPr>
            <a:xfrm>
              <a:off x="11063271" y="2973625"/>
              <a:ext cx="462900" cy="243000"/>
            </a:xfrm>
            <a:prstGeom prst="rect">
              <a:avLst/>
            </a:prstGeom>
            <a:noFill/>
            <a:ln>
              <a:noFill/>
            </a:ln>
          </p:spPr>
          <p:txBody>
            <a:bodyPr spcFirstLastPara="1" wrap="square" lIns="25400" tIns="25400" rIns="25400" bIns="25400" anchor="t" anchorCtr="0">
              <a:noAutofit/>
            </a:bodyPr>
            <a:lstStyle/>
            <a:p>
              <a:pPr marL="0" marR="0" lvl="0" indent="0" algn="l" rtl="0">
                <a:lnSpc>
                  <a:spcPct val="100000"/>
                </a:lnSpc>
                <a:spcBef>
                  <a:spcPts val="0"/>
                </a:spcBef>
                <a:spcAft>
                  <a:spcPts val="0"/>
                </a:spcAft>
                <a:buClr>
                  <a:srgbClr val="E9FF00"/>
                </a:buClr>
                <a:buSzPts val="1350"/>
                <a:buFont typeface="Barlow Semi Condensed"/>
                <a:buNone/>
              </a:pPr>
              <a:r>
                <a:rPr lang="en-US" sz="1350" b="1" i="0" u="none" strike="noStrike" cap="none">
                  <a:solidFill>
                    <a:srgbClr val="111111"/>
                  </a:solidFill>
                  <a:highlight>
                    <a:srgbClr val="E9FF00"/>
                  </a:highlight>
                  <a:latin typeface="Barlow Semi Condensed"/>
                  <a:ea typeface="Barlow Semi Condensed"/>
                  <a:cs typeface="Barlow Semi Condensed"/>
                  <a:sym typeface="Barlow Semi Condensed"/>
                </a:rPr>
                <a:t>2.500</a:t>
              </a:r>
              <a:endParaRPr sz="1350" b="0" i="0" u="none" strike="noStrike" cap="none">
                <a:solidFill>
                  <a:srgbClr val="000000"/>
                </a:solidFill>
                <a:latin typeface="Calibri"/>
                <a:ea typeface="Calibri"/>
                <a:cs typeface="Calibri"/>
                <a:sym typeface="Calibri"/>
              </a:endParaRPr>
            </a:p>
          </p:txBody>
        </p:sp>
        <p:sp>
          <p:nvSpPr>
            <p:cNvPr id="954" name="Google Shape;954;g3f3be2ea3b0_0_477"/>
            <p:cNvSpPr/>
            <p:nvPr/>
          </p:nvSpPr>
          <p:spPr>
            <a:xfrm>
              <a:off x="7866650" y="3828500"/>
              <a:ext cx="3867900" cy="9600"/>
            </a:xfrm>
            <a:prstGeom prst="rect">
              <a:avLst/>
            </a:prstGeom>
            <a:solidFill>
              <a:srgbClr val="F5F1EA">
                <a:alpha val="784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5" name="Google Shape;955;g3f3be2ea3b0_0_477"/>
            <p:cNvSpPr/>
            <p:nvPr/>
          </p:nvSpPr>
          <p:spPr>
            <a:xfrm>
              <a:off x="8076200" y="3418919"/>
              <a:ext cx="324000" cy="324000"/>
            </a:xfrm>
            <a:prstGeom prst="ellipse">
              <a:avLst/>
            </a:prstGeom>
            <a:solidFill>
              <a:schemeClr val="lt1"/>
            </a:solidFill>
            <a:ln w="9525" cap="flat" cmpd="sng">
              <a:solidFill>
                <a:srgbClr val="F6F6F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956" name="Google Shape;956;g3f3be2ea3b0_0_477" descr="preencoded.png"/>
            <p:cNvPicPr preferRelativeResize="0"/>
            <p:nvPr/>
          </p:nvPicPr>
          <p:blipFill rotWithShape="1">
            <a:blip r:embed="rId6">
              <a:alphaModFix/>
            </a:blip>
            <a:srcRect/>
            <a:stretch/>
          </p:blipFill>
          <p:spPr>
            <a:xfrm>
              <a:off x="8147638" y="3490356"/>
              <a:ext cx="180975" cy="180975"/>
            </a:xfrm>
            <a:prstGeom prst="rect">
              <a:avLst/>
            </a:prstGeom>
            <a:noFill/>
            <a:ln>
              <a:noFill/>
            </a:ln>
          </p:spPr>
        </p:pic>
        <p:sp>
          <p:nvSpPr>
            <p:cNvPr id="957" name="Google Shape;957;g3f3be2ea3b0_0_477"/>
            <p:cNvSpPr/>
            <p:nvPr/>
          </p:nvSpPr>
          <p:spPr>
            <a:xfrm>
              <a:off x="8533400" y="3480825"/>
              <a:ext cx="2330400" cy="238200"/>
            </a:xfrm>
            <a:prstGeom prst="rect">
              <a:avLst/>
            </a:prstGeom>
            <a:noFill/>
            <a:ln>
              <a:noFill/>
            </a:ln>
          </p:spPr>
          <p:txBody>
            <a:bodyPr spcFirstLastPara="1" wrap="square" lIns="25400" tIns="25400" rIns="25400" bIns="25400" anchor="t" anchorCtr="0">
              <a:noAutofit/>
            </a:bodyPr>
            <a:lstStyle/>
            <a:p>
              <a:pPr marL="0" marR="0" lvl="0" indent="0" algn="l" rtl="0">
                <a:lnSpc>
                  <a:spcPct val="100000"/>
                </a:lnSpc>
                <a:spcBef>
                  <a:spcPts val="0"/>
                </a:spcBef>
                <a:spcAft>
                  <a:spcPts val="0"/>
                </a:spcAft>
                <a:buClr>
                  <a:srgbClr val="111111"/>
                </a:buClr>
                <a:buSzPts val="1200"/>
                <a:buFont typeface="DM Sans"/>
                <a:buNone/>
              </a:pPr>
              <a:r>
                <a:rPr lang="en-US" sz="1300" b="1" i="0" u="none" strike="noStrike" cap="none">
                  <a:solidFill>
                    <a:srgbClr val="111111"/>
                  </a:solidFill>
                  <a:latin typeface="Barlow Semi Condensed"/>
                  <a:ea typeface="Barlow Semi Condensed"/>
                  <a:cs typeface="Barlow Semi Condensed"/>
                  <a:sym typeface="Barlow Semi Condensed"/>
                </a:rPr>
                <a:t>MULTIUSE ARENA</a:t>
              </a:r>
              <a:endParaRPr sz="1300" b="1" i="0" u="none" strike="noStrike" cap="none">
                <a:solidFill>
                  <a:srgbClr val="000000"/>
                </a:solidFill>
                <a:latin typeface="Barlow Semi Condensed"/>
                <a:ea typeface="Barlow Semi Condensed"/>
                <a:cs typeface="Barlow Semi Condensed"/>
                <a:sym typeface="Barlow Semi Condensed"/>
              </a:endParaRPr>
            </a:p>
          </p:txBody>
        </p:sp>
        <p:sp>
          <p:nvSpPr>
            <p:cNvPr id="958" name="Google Shape;958;g3f3be2ea3b0_0_477"/>
            <p:cNvSpPr/>
            <p:nvPr/>
          </p:nvSpPr>
          <p:spPr>
            <a:xfrm>
              <a:off x="11094078" y="3478450"/>
              <a:ext cx="432300" cy="243000"/>
            </a:xfrm>
            <a:prstGeom prst="rect">
              <a:avLst/>
            </a:prstGeom>
            <a:noFill/>
            <a:ln>
              <a:noFill/>
            </a:ln>
          </p:spPr>
          <p:txBody>
            <a:bodyPr spcFirstLastPara="1" wrap="square" lIns="25400" tIns="25400" rIns="25400" bIns="25400" anchor="t" anchorCtr="0">
              <a:noAutofit/>
            </a:bodyPr>
            <a:lstStyle/>
            <a:p>
              <a:pPr marL="0" marR="0" lvl="0" indent="0" algn="l" rtl="0">
                <a:lnSpc>
                  <a:spcPct val="100000"/>
                </a:lnSpc>
                <a:spcBef>
                  <a:spcPts val="0"/>
                </a:spcBef>
                <a:spcAft>
                  <a:spcPts val="0"/>
                </a:spcAft>
                <a:buClr>
                  <a:srgbClr val="E9FF00"/>
                </a:buClr>
                <a:buSzPts val="1350"/>
                <a:buFont typeface="Barlow Semi Condensed"/>
                <a:buNone/>
              </a:pPr>
              <a:r>
                <a:rPr lang="en-US" sz="1350" b="1" i="0" u="none" strike="noStrike" cap="none">
                  <a:solidFill>
                    <a:srgbClr val="111111"/>
                  </a:solidFill>
                  <a:highlight>
                    <a:srgbClr val="E9FF00"/>
                  </a:highlight>
                  <a:latin typeface="Barlow Semi Condensed"/>
                  <a:ea typeface="Barlow Semi Condensed"/>
                  <a:cs typeface="Barlow Semi Condensed"/>
                  <a:sym typeface="Barlow Semi Condensed"/>
                </a:rPr>
                <a:t>1.500</a:t>
              </a:r>
              <a:endParaRPr sz="1350" b="0" i="0" u="none" strike="noStrike" cap="none">
                <a:solidFill>
                  <a:srgbClr val="000000"/>
                </a:solidFill>
                <a:latin typeface="Calibri"/>
                <a:ea typeface="Calibri"/>
                <a:cs typeface="Calibri"/>
                <a:sym typeface="Calibri"/>
              </a:endParaRPr>
            </a:p>
          </p:txBody>
        </p:sp>
        <p:sp>
          <p:nvSpPr>
            <p:cNvPr id="959" name="Google Shape;959;g3f3be2ea3b0_0_477"/>
            <p:cNvSpPr/>
            <p:nvPr/>
          </p:nvSpPr>
          <p:spPr>
            <a:xfrm>
              <a:off x="7866650" y="4333325"/>
              <a:ext cx="3867900" cy="9600"/>
            </a:xfrm>
            <a:prstGeom prst="rect">
              <a:avLst/>
            </a:prstGeom>
            <a:solidFill>
              <a:srgbClr val="F5F1EA">
                <a:alpha val="784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0" name="Google Shape;960;g3f3be2ea3b0_0_477"/>
            <p:cNvSpPr/>
            <p:nvPr/>
          </p:nvSpPr>
          <p:spPr>
            <a:xfrm>
              <a:off x="8076200" y="3923744"/>
              <a:ext cx="324000" cy="324000"/>
            </a:xfrm>
            <a:prstGeom prst="ellipse">
              <a:avLst/>
            </a:prstGeom>
            <a:solidFill>
              <a:schemeClr val="lt1"/>
            </a:solidFill>
            <a:ln w="9525" cap="flat" cmpd="sng">
              <a:solidFill>
                <a:srgbClr val="F6F6F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961" name="Google Shape;961;g3f3be2ea3b0_0_477" descr="preencoded.png"/>
            <p:cNvPicPr preferRelativeResize="0"/>
            <p:nvPr/>
          </p:nvPicPr>
          <p:blipFill rotWithShape="1">
            <a:blip r:embed="rId7">
              <a:alphaModFix/>
            </a:blip>
            <a:srcRect/>
            <a:stretch/>
          </p:blipFill>
          <p:spPr>
            <a:xfrm>
              <a:off x="8147638" y="3995181"/>
              <a:ext cx="180975" cy="180975"/>
            </a:xfrm>
            <a:prstGeom prst="rect">
              <a:avLst/>
            </a:prstGeom>
            <a:noFill/>
            <a:ln>
              <a:noFill/>
            </a:ln>
          </p:spPr>
        </p:pic>
        <p:sp>
          <p:nvSpPr>
            <p:cNvPr id="962" name="Google Shape;962;g3f3be2ea3b0_0_477"/>
            <p:cNvSpPr/>
            <p:nvPr/>
          </p:nvSpPr>
          <p:spPr>
            <a:xfrm>
              <a:off x="8533400" y="3985650"/>
              <a:ext cx="2331600" cy="238200"/>
            </a:xfrm>
            <a:prstGeom prst="rect">
              <a:avLst/>
            </a:prstGeom>
            <a:noFill/>
            <a:ln>
              <a:noFill/>
            </a:ln>
          </p:spPr>
          <p:txBody>
            <a:bodyPr spcFirstLastPara="1" wrap="square" lIns="25400" tIns="25400" rIns="25400" bIns="25400" anchor="t" anchorCtr="0">
              <a:noAutofit/>
            </a:bodyPr>
            <a:lstStyle/>
            <a:p>
              <a:pPr marL="0" marR="0" lvl="0" indent="0" algn="l" rtl="0">
                <a:lnSpc>
                  <a:spcPct val="100000"/>
                </a:lnSpc>
                <a:spcBef>
                  <a:spcPts val="0"/>
                </a:spcBef>
                <a:spcAft>
                  <a:spcPts val="0"/>
                </a:spcAft>
                <a:buClr>
                  <a:srgbClr val="111111"/>
                </a:buClr>
                <a:buSzPts val="1200"/>
                <a:buFont typeface="DM Sans"/>
                <a:buNone/>
              </a:pPr>
              <a:r>
                <a:rPr lang="en-US" sz="1300" b="1" i="0" u="none" strike="noStrike" cap="none">
                  <a:solidFill>
                    <a:srgbClr val="111111"/>
                  </a:solidFill>
                  <a:latin typeface="Barlow Semi Condensed"/>
                  <a:ea typeface="Barlow Semi Condensed"/>
                  <a:cs typeface="Barlow Semi Condensed"/>
                  <a:sym typeface="Barlow Semi Condensed"/>
                </a:rPr>
                <a:t>CLUBHOUSE</a:t>
              </a:r>
              <a:endParaRPr sz="1300" b="1" i="0" u="none" strike="noStrike" cap="none">
                <a:solidFill>
                  <a:srgbClr val="000000"/>
                </a:solidFill>
                <a:latin typeface="Barlow Semi Condensed"/>
                <a:ea typeface="Barlow Semi Condensed"/>
                <a:cs typeface="Barlow Semi Condensed"/>
                <a:sym typeface="Barlow Semi Condensed"/>
              </a:endParaRPr>
            </a:p>
          </p:txBody>
        </p:sp>
        <p:sp>
          <p:nvSpPr>
            <p:cNvPr id="963" name="Google Shape;963;g3f3be2ea3b0_0_477"/>
            <p:cNvSpPr/>
            <p:nvPr/>
          </p:nvSpPr>
          <p:spPr>
            <a:xfrm>
              <a:off x="11096013" y="3983275"/>
              <a:ext cx="430200" cy="243000"/>
            </a:xfrm>
            <a:prstGeom prst="rect">
              <a:avLst/>
            </a:prstGeom>
            <a:noFill/>
            <a:ln>
              <a:noFill/>
            </a:ln>
          </p:spPr>
          <p:txBody>
            <a:bodyPr spcFirstLastPara="1" wrap="square" lIns="25400" tIns="25400" rIns="25400" bIns="25400" anchor="t" anchorCtr="0">
              <a:noAutofit/>
            </a:bodyPr>
            <a:lstStyle/>
            <a:p>
              <a:pPr marL="0" marR="0" lvl="0" indent="0" algn="l" rtl="0">
                <a:lnSpc>
                  <a:spcPct val="100000"/>
                </a:lnSpc>
                <a:spcBef>
                  <a:spcPts val="0"/>
                </a:spcBef>
                <a:spcAft>
                  <a:spcPts val="0"/>
                </a:spcAft>
                <a:buClr>
                  <a:srgbClr val="E9FF00"/>
                </a:buClr>
                <a:buSzPts val="1350"/>
                <a:buFont typeface="Barlow Semi Condensed"/>
                <a:buNone/>
              </a:pPr>
              <a:r>
                <a:rPr lang="en-US" sz="1350" b="1" i="0" u="none" strike="noStrike" cap="none">
                  <a:solidFill>
                    <a:srgbClr val="111111"/>
                  </a:solidFill>
                  <a:highlight>
                    <a:srgbClr val="E9FF00"/>
                  </a:highlight>
                  <a:latin typeface="Barlow Semi Condensed"/>
                  <a:ea typeface="Barlow Semi Condensed"/>
                  <a:cs typeface="Barlow Semi Condensed"/>
                  <a:sym typeface="Barlow Semi Condensed"/>
                </a:rPr>
                <a:t>1.000</a:t>
              </a:r>
              <a:endParaRPr sz="1350" b="0" i="0" u="none" strike="noStrike" cap="none">
                <a:solidFill>
                  <a:srgbClr val="000000"/>
                </a:solidFill>
                <a:latin typeface="Calibri"/>
                <a:ea typeface="Calibri"/>
                <a:cs typeface="Calibri"/>
                <a:sym typeface="Calibri"/>
              </a:endParaRPr>
            </a:p>
          </p:txBody>
        </p:sp>
        <p:sp>
          <p:nvSpPr>
            <p:cNvPr id="964" name="Google Shape;964;g3f3be2ea3b0_0_477"/>
            <p:cNvSpPr/>
            <p:nvPr/>
          </p:nvSpPr>
          <p:spPr>
            <a:xfrm>
              <a:off x="7866650" y="4838150"/>
              <a:ext cx="3867900" cy="9600"/>
            </a:xfrm>
            <a:prstGeom prst="rect">
              <a:avLst/>
            </a:prstGeom>
            <a:solidFill>
              <a:srgbClr val="F5F1EA">
                <a:alpha val="784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5" name="Google Shape;965;g3f3be2ea3b0_0_477"/>
            <p:cNvSpPr/>
            <p:nvPr/>
          </p:nvSpPr>
          <p:spPr>
            <a:xfrm>
              <a:off x="8076200" y="4428569"/>
              <a:ext cx="324000" cy="324000"/>
            </a:xfrm>
            <a:prstGeom prst="ellipse">
              <a:avLst/>
            </a:prstGeom>
            <a:solidFill>
              <a:schemeClr val="lt1"/>
            </a:solidFill>
            <a:ln w="9525" cap="flat" cmpd="sng">
              <a:solidFill>
                <a:srgbClr val="F6F6F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966" name="Google Shape;966;g3f3be2ea3b0_0_477" descr="preencoded.png"/>
            <p:cNvPicPr preferRelativeResize="0"/>
            <p:nvPr/>
          </p:nvPicPr>
          <p:blipFill rotWithShape="1">
            <a:blip r:embed="rId8">
              <a:alphaModFix/>
            </a:blip>
            <a:srcRect/>
            <a:stretch/>
          </p:blipFill>
          <p:spPr>
            <a:xfrm>
              <a:off x="8147638" y="4500006"/>
              <a:ext cx="180975" cy="180975"/>
            </a:xfrm>
            <a:prstGeom prst="rect">
              <a:avLst/>
            </a:prstGeom>
            <a:noFill/>
            <a:ln>
              <a:noFill/>
            </a:ln>
          </p:spPr>
        </p:pic>
        <p:sp>
          <p:nvSpPr>
            <p:cNvPr id="967" name="Google Shape;967;g3f3be2ea3b0_0_477"/>
            <p:cNvSpPr/>
            <p:nvPr/>
          </p:nvSpPr>
          <p:spPr>
            <a:xfrm>
              <a:off x="8533400" y="4490475"/>
              <a:ext cx="2330400" cy="238200"/>
            </a:xfrm>
            <a:prstGeom prst="rect">
              <a:avLst/>
            </a:prstGeom>
            <a:noFill/>
            <a:ln>
              <a:noFill/>
            </a:ln>
          </p:spPr>
          <p:txBody>
            <a:bodyPr spcFirstLastPara="1" wrap="square" lIns="25400" tIns="25400" rIns="25400" bIns="25400" anchor="t" anchorCtr="0">
              <a:noAutofit/>
            </a:bodyPr>
            <a:lstStyle/>
            <a:p>
              <a:pPr marL="0" marR="0" lvl="0" indent="0" algn="l" rtl="0">
                <a:lnSpc>
                  <a:spcPct val="100000"/>
                </a:lnSpc>
                <a:spcBef>
                  <a:spcPts val="0"/>
                </a:spcBef>
                <a:spcAft>
                  <a:spcPts val="0"/>
                </a:spcAft>
                <a:buClr>
                  <a:srgbClr val="111111"/>
                </a:buClr>
                <a:buSzPts val="1200"/>
                <a:buFont typeface="DM Sans"/>
                <a:buNone/>
              </a:pPr>
              <a:r>
                <a:rPr lang="en-US" sz="1300" b="1" i="0" u="none" strike="noStrike" cap="none">
                  <a:solidFill>
                    <a:srgbClr val="111111"/>
                  </a:solidFill>
                  <a:latin typeface="Barlow Semi Condensed"/>
                  <a:ea typeface="Barlow Semi Condensed"/>
                  <a:cs typeface="Barlow Semi Condensed"/>
                  <a:sym typeface="Barlow Semi Condensed"/>
                </a:rPr>
                <a:t>PARKING</a:t>
              </a:r>
              <a:endParaRPr sz="1300" b="1" i="0" u="none" strike="noStrike" cap="none">
                <a:solidFill>
                  <a:srgbClr val="000000"/>
                </a:solidFill>
                <a:latin typeface="Barlow Semi Condensed"/>
                <a:ea typeface="Barlow Semi Condensed"/>
                <a:cs typeface="Barlow Semi Condensed"/>
                <a:sym typeface="Barlow Semi Condensed"/>
              </a:endParaRPr>
            </a:p>
          </p:txBody>
        </p:sp>
        <p:sp>
          <p:nvSpPr>
            <p:cNvPr id="968" name="Google Shape;968;g3f3be2ea3b0_0_477"/>
            <p:cNvSpPr/>
            <p:nvPr/>
          </p:nvSpPr>
          <p:spPr>
            <a:xfrm>
              <a:off x="11094078" y="4488100"/>
              <a:ext cx="432300" cy="243000"/>
            </a:xfrm>
            <a:prstGeom prst="rect">
              <a:avLst/>
            </a:prstGeom>
            <a:noFill/>
            <a:ln>
              <a:noFill/>
            </a:ln>
          </p:spPr>
          <p:txBody>
            <a:bodyPr spcFirstLastPara="1" wrap="square" lIns="25400" tIns="25400" rIns="25400" bIns="25400" anchor="t" anchorCtr="0">
              <a:noAutofit/>
            </a:bodyPr>
            <a:lstStyle/>
            <a:p>
              <a:pPr marL="0" marR="0" lvl="0" indent="0" algn="l" rtl="0">
                <a:lnSpc>
                  <a:spcPct val="100000"/>
                </a:lnSpc>
                <a:spcBef>
                  <a:spcPts val="0"/>
                </a:spcBef>
                <a:spcAft>
                  <a:spcPts val="0"/>
                </a:spcAft>
                <a:buClr>
                  <a:srgbClr val="E9FF00"/>
                </a:buClr>
                <a:buSzPts val="1350"/>
                <a:buFont typeface="Barlow Semi Condensed"/>
                <a:buNone/>
              </a:pPr>
              <a:r>
                <a:rPr lang="en-US" sz="1350" b="1" i="0" u="none" strike="noStrike" cap="none">
                  <a:solidFill>
                    <a:srgbClr val="111111"/>
                  </a:solidFill>
                  <a:highlight>
                    <a:srgbClr val="E9FF00"/>
                  </a:highlight>
                  <a:latin typeface="Barlow Semi Condensed"/>
                  <a:ea typeface="Barlow Semi Condensed"/>
                  <a:cs typeface="Barlow Semi Condensed"/>
                  <a:sym typeface="Barlow Semi Condensed"/>
                </a:rPr>
                <a:t>1.500</a:t>
              </a:r>
              <a:endParaRPr sz="1350" b="0" i="0" u="none" strike="noStrike" cap="none">
                <a:solidFill>
                  <a:srgbClr val="000000"/>
                </a:solidFill>
                <a:latin typeface="Calibri"/>
                <a:ea typeface="Calibri"/>
                <a:cs typeface="Calibri"/>
                <a:sym typeface="Calibri"/>
              </a:endParaRPr>
            </a:p>
          </p:txBody>
        </p:sp>
        <p:sp>
          <p:nvSpPr>
            <p:cNvPr id="969" name="Google Shape;969;g3f3be2ea3b0_0_477"/>
            <p:cNvSpPr/>
            <p:nvPr/>
          </p:nvSpPr>
          <p:spPr>
            <a:xfrm>
              <a:off x="8076200" y="4933394"/>
              <a:ext cx="324000" cy="324000"/>
            </a:xfrm>
            <a:prstGeom prst="ellipse">
              <a:avLst/>
            </a:prstGeom>
            <a:solidFill>
              <a:schemeClr val="lt1"/>
            </a:solidFill>
            <a:ln w="9525" cap="flat" cmpd="sng">
              <a:solidFill>
                <a:srgbClr val="F6F6F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970" name="Google Shape;970;g3f3be2ea3b0_0_477" descr="preencoded.png"/>
            <p:cNvPicPr preferRelativeResize="0"/>
            <p:nvPr/>
          </p:nvPicPr>
          <p:blipFill rotWithShape="1">
            <a:blip r:embed="rId9">
              <a:alphaModFix/>
            </a:blip>
            <a:srcRect/>
            <a:stretch/>
          </p:blipFill>
          <p:spPr>
            <a:xfrm>
              <a:off x="8147638" y="5004831"/>
              <a:ext cx="180975" cy="180975"/>
            </a:xfrm>
            <a:prstGeom prst="rect">
              <a:avLst/>
            </a:prstGeom>
            <a:noFill/>
            <a:ln>
              <a:noFill/>
            </a:ln>
          </p:spPr>
        </p:pic>
        <p:sp>
          <p:nvSpPr>
            <p:cNvPr id="971" name="Google Shape;971;g3f3be2ea3b0_0_477"/>
            <p:cNvSpPr/>
            <p:nvPr/>
          </p:nvSpPr>
          <p:spPr>
            <a:xfrm>
              <a:off x="8533400" y="4995300"/>
              <a:ext cx="2312400" cy="238200"/>
            </a:xfrm>
            <a:prstGeom prst="rect">
              <a:avLst/>
            </a:prstGeom>
            <a:noFill/>
            <a:ln>
              <a:noFill/>
            </a:ln>
          </p:spPr>
          <p:txBody>
            <a:bodyPr spcFirstLastPara="1" wrap="square" lIns="25400" tIns="25400" rIns="25400" bIns="25400" anchor="t" anchorCtr="0">
              <a:noAutofit/>
            </a:bodyPr>
            <a:lstStyle/>
            <a:p>
              <a:pPr marL="0" marR="0" lvl="0" indent="0" algn="l" rtl="0">
                <a:lnSpc>
                  <a:spcPct val="100000"/>
                </a:lnSpc>
                <a:spcBef>
                  <a:spcPts val="0"/>
                </a:spcBef>
                <a:spcAft>
                  <a:spcPts val="0"/>
                </a:spcAft>
                <a:buClr>
                  <a:srgbClr val="111111"/>
                </a:buClr>
                <a:buSzPts val="1200"/>
                <a:buFont typeface="DM Sans"/>
                <a:buNone/>
              </a:pPr>
              <a:r>
                <a:rPr lang="en-US" sz="1300" b="1" i="0" u="none" strike="noStrike" cap="none">
                  <a:solidFill>
                    <a:srgbClr val="111111"/>
                  </a:solidFill>
                  <a:latin typeface="Barlow Semi Condensed"/>
                  <a:ea typeface="Barlow Semi Condensed"/>
                  <a:cs typeface="Barlow Semi Condensed"/>
                  <a:sym typeface="Barlow Semi Condensed"/>
                </a:rPr>
                <a:t>GREEN SPACES</a:t>
              </a:r>
              <a:endParaRPr sz="1300" b="1" i="0" u="none" strike="noStrike" cap="none">
                <a:solidFill>
                  <a:srgbClr val="000000"/>
                </a:solidFill>
                <a:latin typeface="Barlow Semi Condensed"/>
                <a:ea typeface="Barlow Semi Condensed"/>
                <a:cs typeface="Barlow Semi Condensed"/>
                <a:sym typeface="Barlow Semi Condensed"/>
              </a:endParaRPr>
            </a:p>
          </p:txBody>
        </p:sp>
        <p:sp>
          <p:nvSpPr>
            <p:cNvPr id="972" name="Google Shape;972;g3f3be2ea3b0_0_477"/>
            <p:cNvSpPr/>
            <p:nvPr/>
          </p:nvSpPr>
          <p:spPr>
            <a:xfrm>
              <a:off x="11063271" y="4992925"/>
              <a:ext cx="462900" cy="243000"/>
            </a:xfrm>
            <a:prstGeom prst="rect">
              <a:avLst/>
            </a:prstGeom>
            <a:noFill/>
            <a:ln>
              <a:noFill/>
            </a:ln>
          </p:spPr>
          <p:txBody>
            <a:bodyPr spcFirstLastPara="1" wrap="square" lIns="25400" tIns="25400" rIns="25400" bIns="25400" anchor="t" anchorCtr="0">
              <a:noAutofit/>
            </a:bodyPr>
            <a:lstStyle/>
            <a:p>
              <a:pPr marL="0" marR="0" lvl="0" indent="0" algn="l" rtl="0">
                <a:lnSpc>
                  <a:spcPct val="100000"/>
                </a:lnSpc>
                <a:spcBef>
                  <a:spcPts val="0"/>
                </a:spcBef>
                <a:spcAft>
                  <a:spcPts val="0"/>
                </a:spcAft>
                <a:buClr>
                  <a:srgbClr val="E9FF00"/>
                </a:buClr>
                <a:buSzPts val="1350"/>
                <a:buFont typeface="Barlow Semi Condensed"/>
                <a:buNone/>
              </a:pPr>
              <a:r>
                <a:rPr lang="en-US" sz="1350" b="1" i="0" u="none" strike="noStrike" cap="none">
                  <a:solidFill>
                    <a:srgbClr val="111111"/>
                  </a:solidFill>
                  <a:highlight>
                    <a:srgbClr val="E9FF00"/>
                  </a:highlight>
                  <a:latin typeface="Barlow Semi Condensed"/>
                  <a:ea typeface="Barlow Semi Condensed"/>
                  <a:cs typeface="Barlow Semi Condensed"/>
                  <a:sym typeface="Barlow Semi Condensed"/>
                </a:rPr>
                <a:t>2.500</a:t>
              </a:r>
              <a:endParaRPr sz="1350" b="0" i="0" u="none" strike="noStrike" cap="none">
                <a:solidFill>
                  <a:srgbClr val="000000"/>
                </a:solidFill>
                <a:latin typeface="Calibri"/>
                <a:ea typeface="Calibri"/>
                <a:cs typeface="Calibri"/>
                <a:sym typeface="Calibri"/>
              </a:endParaRPr>
            </a:p>
          </p:txBody>
        </p:sp>
        <p:sp>
          <p:nvSpPr>
            <p:cNvPr id="973" name="Google Shape;973;g3f3be2ea3b0_0_477"/>
            <p:cNvSpPr/>
            <p:nvPr/>
          </p:nvSpPr>
          <p:spPr>
            <a:xfrm>
              <a:off x="7866650" y="5342975"/>
              <a:ext cx="3867900" cy="466800"/>
            </a:xfrm>
            <a:prstGeom prst="rect">
              <a:avLst/>
            </a:prstGeom>
            <a:solidFill>
              <a:srgbClr val="FF395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4" name="Google Shape;974;g3f3be2ea3b0_0_477"/>
            <p:cNvSpPr/>
            <p:nvPr/>
          </p:nvSpPr>
          <p:spPr>
            <a:xfrm>
              <a:off x="8076200" y="5466794"/>
              <a:ext cx="635100" cy="257100"/>
            </a:xfrm>
            <a:prstGeom prst="rect">
              <a:avLst/>
            </a:prstGeom>
            <a:noFill/>
            <a:ln>
              <a:noFill/>
            </a:ln>
          </p:spPr>
          <p:txBody>
            <a:bodyPr spcFirstLastPara="1" wrap="square" lIns="25400" tIns="25400" rIns="25400" bIns="25400" anchor="t" anchorCtr="0">
              <a:noAutofit/>
            </a:bodyPr>
            <a:lstStyle/>
            <a:p>
              <a:pPr marL="0" marR="0" lvl="0" indent="0" algn="l" rtl="0">
                <a:lnSpc>
                  <a:spcPct val="100000"/>
                </a:lnSpc>
                <a:spcBef>
                  <a:spcPts val="0"/>
                </a:spcBef>
                <a:spcAft>
                  <a:spcPts val="0"/>
                </a:spcAft>
                <a:buClr>
                  <a:srgbClr val="111111"/>
                </a:buClr>
                <a:buSzPts val="1425"/>
                <a:buFont typeface="Barlow Semi Condensed"/>
                <a:buNone/>
              </a:pPr>
              <a:r>
                <a:rPr lang="en-US" sz="1425" b="1" i="0" u="none" strike="noStrike" cap="none">
                  <a:solidFill>
                    <a:schemeClr val="lt1"/>
                  </a:solidFill>
                  <a:latin typeface="Barlow Semi Condensed"/>
                  <a:ea typeface="Barlow Semi Condensed"/>
                  <a:cs typeface="Barlow Semi Condensed"/>
                  <a:sym typeface="Barlow Semi Condensed"/>
                </a:rPr>
                <a:t>TOTAL</a:t>
              </a:r>
              <a:endParaRPr sz="1425" b="0" i="0" u="none" strike="noStrike" cap="none">
                <a:solidFill>
                  <a:schemeClr val="lt1"/>
                </a:solidFill>
                <a:latin typeface="Calibri"/>
                <a:ea typeface="Calibri"/>
                <a:cs typeface="Calibri"/>
                <a:sym typeface="Calibri"/>
              </a:endParaRPr>
            </a:p>
          </p:txBody>
        </p:sp>
        <p:sp>
          <p:nvSpPr>
            <p:cNvPr id="975" name="Google Shape;975;g3f3be2ea3b0_0_477"/>
            <p:cNvSpPr/>
            <p:nvPr/>
          </p:nvSpPr>
          <p:spPr>
            <a:xfrm>
              <a:off x="10953436" y="5466794"/>
              <a:ext cx="572700" cy="257100"/>
            </a:xfrm>
            <a:prstGeom prst="rect">
              <a:avLst/>
            </a:prstGeom>
            <a:noFill/>
            <a:ln>
              <a:noFill/>
            </a:ln>
          </p:spPr>
          <p:txBody>
            <a:bodyPr spcFirstLastPara="1" wrap="square" lIns="25400" tIns="25400" rIns="25400" bIns="25400" anchor="t" anchorCtr="0">
              <a:noAutofit/>
            </a:bodyPr>
            <a:lstStyle/>
            <a:p>
              <a:pPr marL="0" marR="0" lvl="0" indent="0" algn="l" rtl="0">
                <a:lnSpc>
                  <a:spcPct val="100000"/>
                </a:lnSpc>
                <a:spcBef>
                  <a:spcPts val="0"/>
                </a:spcBef>
                <a:spcAft>
                  <a:spcPts val="0"/>
                </a:spcAft>
                <a:buClr>
                  <a:srgbClr val="111111"/>
                </a:buClr>
                <a:buSzPts val="1425"/>
                <a:buFont typeface="Barlow Semi Condensed"/>
                <a:buNone/>
              </a:pPr>
              <a:r>
                <a:rPr lang="en-US" sz="1425" b="1" i="0" u="none" strike="noStrike" cap="none">
                  <a:solidFill>
                    <a:schemeClr val="lt1"/>
                  </a:solidFill>
                  <a:latin typeface="Barlow Semi Condensed"/>
                  <a:ea typeface="Barlow Semi Condensed"/>
                  <a:cs typeface="Barlow Semi Condensed"/>
                  <a:sym typeface="Barlow Semi Condensed"/>
                </a:rPr>
                <a:t>30.000</a:t>
              </a:r>
              <a:endParaRPr sz="1425" b="0" i="0" u="none" strike="noStrike" cap="none">
                <a:solidFill>
                  <a:schemeClr val="lt1"/>
                </a:solidFill>
                <a:latin typeface="Calibri"/>
                <a:ea typeface="Calibri"/>
                <a:cs typeface="Calibri"/>
                <a:sym typeface="Calibri"/>
              </a:endParaRPr>
            </a:p>
          </p:txBody>
        </p:sp>
      </p:grpSp>
      <p:sp>
        <p:nvSpPr>
          <p:cNvPr id="976" name="Google Shape;976;g3f3be2ea3b0_0_477"/>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111111"/>
                </a:solidFill>
                <a:highlight>
                  <a:srgbClr val="E9FF00"/>
                </a:highlight>
                <a:latin typeface="Barlow Semi Condensed"/>
                <a:ea typeface="Barlow Semi Condensed"/>
                <a:cs typeface="Barlow Semi Condensed"/>
                <a:sym typeface="Barlow Semi Condensed"/>
              </a:rPr>
              <a:t>02</a:t>
            </a:r>
            <a:r>
              <a:rPr lang="en-US" sz="1000" b="1" i="0" u="none" strike="noStrike" cap="none">
                <a:solidFill>
                  <a:srgbClr val="444444"/>
                </a:solidFill>
                <a:latin typeface="Barlow Semi Condensed"/>
                <a:ea typeface="Barlow Semi Condensed"/>
                <a:cs typeface="Barlow Semi Condensed"/>
                <a:sym typeface="Barlow Semi Condensed"/>
              </a:rPr>
              <a:t> MASTERPLAN</a:t>
            </a:r>
            <a:endParaRPr sz="1000" b="0" i="0" u="none" strike="noStrike" cap="none">
              <a:solidFill>
                <a:schemeClr val="dk1"/>
              </a:solidFill>
              <a:latin typeface="Calibri"/>
              <a:ea typeface="Calibri"/>
              <a:cs typeface="Calibri"/>
              <a:sym typeface="Calibri"/>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81"/>
        <p:cNvGrpSpPr/>
        <p:nvPr/>
      </p:nvGrpSpPr>
      <p:grpSpPr>
        <a:xfrm>
          <a:off x="0" y="0"/>
          <a:ext cx="0" cy="0"/>
          <a:chOff x="0" y="0"/>
          <a:chExt cx="0" cy="0"/>
        </a:xfrm>
      </p:grpSpPr>
      <p:sp>
        <p:nvSpPr>
          <p:cNvPr id="982" name="Google Shape;982;g3f3be2ea3b0_0_526"/>
          <p:cNvSpPr/>
          <p:nvPr/>
        </p:nvSpPr>
        <p:spPr>
          <a:xfrm>
            <a:off x="1450200" y="1874550"/>
            <a:ext cx="9291600" cy="3108900"/>
          </a:xfrm>
          <a:prstGeom prst="rect">
            <a:avLst/>
          </a:prstGeom>
          <a:noFill/>
          <a:ln>
            <a:noFill/>
          </a:ln>
        </p:spPr>
        <p:txBody>
          <a:bodyPr spcFirstLastPara="1" wrap="square" lIns="0" tIns="0" rIns="0" bIns="0" anchor="ctr" anchorCtr="0">
            <a:noAutofit/>
          </a:bodyPr>
          <a:lstStyle/>
          <a:p>
            <a:pPr marL="0" marR="0" lvl="0" indent="0" algn="ctr" rtl="0">
              <a:lnSpc>
                <a:spcPct val="80000"/>
              </a:lnSpc>
              <a:spcBef>
                <a:spcPts val="0"/>
              </a:spcBef>
              <a:spcAft>
                <a:spcPts val="0"/>
              </a:spcAft>
              <a:buClr>
                <a:srgbClr val="111111"/>
              </a:buClr>
              <a:buSzPts val="6400"/>
              <a:buFont typeface="Barlow Semi Condensed"/>
              <a:buNone/>
            </a:pPr>
            <a:r>
              <a:rPr lang="en-US" sz="2900" b="1" i="0" u="none" strike="noStrike" cap="none">
                <a:solidFill>
                  <a:srgbClr val="111111"/>
                </a:solidFill>
                <a:latin typeface="Barlow Semi Condensed"/>
                <a:ea typeface="Barlow Semi Condensed"/>
                <a:cs typeface="Barlow Semi Condensed"/>
                <a:sym typeface="Barlow Semi Condensed"/>
              </a:rPr>
              <a:t>SPORTS IQ Human Performance Lab CITY</a:t>
            </a:r>
            <a:r>
              <a:rPr lang="en-US" sz="2900" b="1" i="0" u="none" strike="noStrike" cap="none">
                <a:solidFill>
                  <a:srgbClr val="FF395F"/>
                </a:solidFill>
                <a:latin typeface="Barlow Semi Condensed"/>
                <a:ea typeface="Barlow Semi Condensed"/>
                <a:cs typeface="Barlow Semi Condensed"/>
                <a:sym typeface="Barlow Semi Condensed"/>
              </a:rPr>
              <a:t>.</a:t>
            </a:r>
            <a:endParaRPr sz="2900" b="1" i="0" u="none" strike="noStrike" cap="none">
              <a:solidFill>
                <a:srgbClr val="FF395F"/>
              </a:solidFill>
              <a:latin typeface="Barlow Semi Condensed"/>
              <a:ea typeface="Barlow Semi Condensed"/>
              <a:cs typeface="Barlow Semi Condensed"/>
              <a:sym typeface="Barlow Semi Condensed"/>
            </a:endParaRPr>
          </a:p>
          <a:p>
            <a:pPr marL="0" marR="0" lvl="0" indent="0" algn="ctr" rtl="0">
              <a:lnSpc>
                <a:spcPct val="80000"/>
              </a:lnSpc>
              <a:spcBef>
                <a:spcPts val="0"/>
              </a:spcBef>
              <a:spcAft>
                <a:spcPts val="0"/>
              </a:spcAft>
              <a:buClr>
                <a:srgbClr val="111111"/>
              </a:buClr>
              <a:buSzPts val="6400"/>
              <a:buFont typeface="Barlow Semi Condensed"/>
              <a:buNone/>
            </a:pPr>
            <a:endParaRPr sz="2900" b="1" i="0" u="none" strike="noStrike" cap="none">
              <a:solidFill>
                <a:srgbClr val="FF395F"/>
              </a:solidFill>
              <a:latin typeface="Barlow Semi Condensed"/>
              <a:ea typeface="Barlow Semi Condensed"/>
              <a:cs typeface="Barlow Semi Condensed"/>
              <a:sym typeface="Barlow Semi Condensed"/>
            </a:endParaRPr>
          </a:p>
          <a:p>
            <a:pPr marL="0" marR="0" lvl="0" indent="0" algn="ctr" rtl="0">
              <a:lnSpc>
                <a:spcPct val="80000"/>
              </a:lnSpc>
              <a:spcBef>
                <a:spcPts val="0"/>
              </a:spcBef>
              <a:spcAft>
                <a:spcPts val="0"/>
              </a:spcAft>
              <a:buClr>
                <a:srgbClr val="111111"/>
              </a:buClr>
              <a:buSzPts val="6400"/>
              <a:buFont typeface="Barlow Semi Condensed"/>
              <a:buNone/>
            </a:pPr>
            <a:endParaRPr sz="2900" b="1" i="0" u="none" strike="noStrike" cap="none">
              <a:solidFill>
                <a:srgbClr val="FF395F"/>
              </a:solidFill>
              <a:latin typeface="Barlow Semi Condensed"/>
              <a:ea typeface="Barlow Semi Condensed"/>
              <a:cs typeface="Barlow Semi Condensed"/>
              <a:sym typeface="Barlow Semi Condensed"/>
            </a:endParaRPr>
          </a:p>
          <a:p>
            <a:pPr marL="0" marR="0" lvl="0" indent="0" algn="ctr" rtl="0">
              <a:lnSpc>
                <a:spcPct val="80000"/>
              </a:lnSpc>
              <a:spcBef>
                <a:spcPts val="0"/>
              </a:spcBef>
              <a:spcAft>
                <a:spcPts val="0"/>
              </a:spcAft>
              <a:buClr>
                <a:srgbClr val="111111"/>
              </a:buClr>
              <a:buSzPts val="6400"/>
              <a:buFont typeface="Barlow Semi Condensed"/>
              <a:buNone/>
            </a:pPr>
            <a:r>
              <a:rPr lang="en-US" sz="8000" b="1" i="0" u="none" strike="noStrike" cap="none">
                <a:solidFill>
                  <a:srgbClr val="111111"/>
                </a:solidFill>
                <a:highlight>
                  <a:srgbClr val="E9FF00"/>
                </a:highlight>
                <a:latin typeface="Barlow Semi Condensed"/>
                <a:ea typeface="Barlow Semi Condensed"/>
                <a:cs typeface="Barlow Semi Condensed"/>
                <a:sym typeface="Barlow Semi Condensed"/>
              </a:rPr>
              <a:t>03</a:t>
            </a:r>
            <a:r>
              <a:rPr lang="en-US" sz="8000" b="1" i="0" u="none" strike="noStrike" cap="none">
                <a:solidFill>
                  <a:srgbClr val="111111"/>
                </a:solidFill>
                <a:latin typeface="Barlow Semi Condensed"/>
                <a:ea typeface="Barlow Semi Condensed"/>
                <a:cs typeface="Barlow Semi Condensed"/>
                <a:sym typeface="Barlow Semi Condensed"/>
              </a:rPr>
              <a:t> Hubs</a:t>
            </a:r>
            <a:endParaRPr sz="8000" b="0" i="0" u="none" strike="noStrike" cap="none">
              <a:solidFill>
                <a:srgbClr val="111111"/>
              </a:solidFill>
              <a:latin typeface="Calibri"/>
              <a:ea typeface="Calibri"/>
              <a:cs typeface="Calibri"/>
              <a:sym typeface="Calibri"/>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87"/>
        <p:cNvGrpSpPr/>
        <p:nvPr/>
      </p:nvGrpSpPr>
      <p:grpSpPr>
        <a:xfrm>
          <a:off x="0" y="0"/>
          <a:ext cx="0" cy="0"/>
          <a:chOff x="0" y="0"/>
          <a:chExt cx="0" cy="0"/>
        </a:xfrm>
      </p:grpSpPr>
      <p:pic>
        <p:nvPicPr>
          <p:cNvPr id="988" name="Google Shape;988;g3f3be2ea3b0_0_531"/>
          <p:cNvPicPr preferRelativeResize="0"/>
          <p:nvPr/>
        </p:nvPicPr>
        <p:blipFill rotWithShape="1">
          <a:blip r:embed="rId3">
            <a:alphaModFix/>
          </a:blip>
          <a:srcRect b="10826"/>
          <a:stretch/>
        </p:blipFill>
        <p:spPr>
          <a:xfrm>
            <a:off x="6810925" y="1087802"/>
            <a:ext cx="4923624" cy="5199848"/>
          </a:xfrm>
          <a:prstGeom prst="rect">
            <a:avLst/>
          </a:prstGeom>
          <a:noFill/>
          <a:ln w="9525" cap="flat" cmpd="sng">
            <a:solidFill>
              <a:srgbClr val="555555"/>
            </a:solidFill>
            <a:prstDash val="solid"/>
            <a:round/>
            <a:headEnd type="none" w="sm" len="sm"/>
            <a:tailEnd type="none" w="sm" len="sm"/>
          </a:ln>
        </p:spPr>
      </p:pic>
      <p:sp>
        <p:nvSpPr>
          <p:cNvPr id="989" name="Google Shape;989;g3f3be2ea3b0_0_531"/>
          <p:cNvSpPr/>
          <p:nvPr/>
        </p:nvSpPr>
        <p:spPr>
          <a:xfrm>
            <a:off x="509500" y="1243467"/>
            <a:ext cx="3657600" cy="365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FF395F"/>
              </a:buClr>
              <a:buSzPts val="1100"/>
              <a:buFont typeface="Barlow Semi Condensed"/>
              <a:buNone/>
            </a:pPr>
            <a:r>
              <a:rPr lang="en-US" sz="1500" b="1" i="0" u="none" strike="noStrike" cap="none">
                <a:solidFill>
                  <a:srgbClr val="FF395F"/>
                </a:solidFill>
                <a:latin typeface="Barlow Semi Condensed"/>
                <a:ea typeface="Barlow Semi Condensed"/>
                <a:cs typeface="Barlow Semi Condensed"/>
                <a:sym typeface="Barlow Semi Condensed"/>
              </a:rPr>
              <a:t>HUB 1</a:t>
            </a:r>
            <a:endParaRPr sz="1500" b="0" i="0" u="none" strike="noStrike" cap="none">
              <a:solidFill>
                <a:schemeClr val="dk1"/>
              </a:solidFill>
              <a:latin typeface="Calibri"/>
              <a:ea typeface="Calibri"/>
              <a:cs typeface="Calibri"/>
              <a:sym typeface="Calibri"/>
            </a:endParaRPr>
          </a:p>
        </p:txBody>
      </p:sp>
      <p:sp>
        <p:nvSpPr>
          <p:cNvPr id="990" name="Google Shape;990;g3f3be2ea3b0_0_531"/>
          <p:cNvSpPr/>
          <p:nvPr/>
        </p:nvSpPr>
        <p:spPr>
          <a:xfrm>
            <a:off x="462467" y="1803260"/>
            <a:ext cx="5568000" cy="1280100"/>
          </a:xfrm>
          <a:prstGeom prst="rect">
            <a:avLst/>
          </a:prstGeom>
          <a:noFill/>
          <a:ln>
            <a:noFill/>
          </a:ln>
        </p:spPr>
        <p:txBody>
          <a:bodyPr spcFirstLastPara="1" wrap="square" lIns="0" tIns="0" rIns="0" bIns="0" anchor="t" anchorCtr="0">
            <a:noAutofit/>
          </a:bodyPr>
          <a:lstStyle/>
          <a:p>
            <a:pPr marL="0" marR="0" lvl="0" indent="0" algn="l" rtl="0">
              <a:lnSpc>
                <a:spcPct val="80000"/>
              </a:lnSpc>
              <a:spcBef>
                <a:spcPts val="0"/>
              </a:spcBef>
              <a:spcAft>
                <a:spcPts val="0"/>
              </a:spcAft>
              <a:buClr>
                <a:srgbClr val="111111"/>
              </a:buClr>
              <a:buSzPts val="6400"/>
              <a:buFont typeface="Barlow Semi Condensed"/>
              <a:buNone/>
            </a:pPr>
            <a:r>
              <a:rPr lang="en-US" sz="5000" b="1" i="0" u="none" strike="noStrike" cap="none">
                <a:solidFill>
                  <a:srgbClr val="111111"/>
                </a:solidFill>
                <a:latin typeface="Barlow Semi Condensed"/>
                <a:ea typeface="Barlow Semi Condensed"/>
                <a:cs typeface="Barlow Semi Condensed"/>
                <a:sym typeface="Barlow Semi Condensed"/>
              </a:rPr>
              <a:t>FOOTBALL PERFORMANCE</a:t>
            </a:r>
            <a:r>
              <a:rPr lang="en-US" sz="5000" b="1" i="0" u="none" strike="noStrike" cap="none">
                <a:solidFill>
                  <a:srgbClr val="FF395F"/>
                </a:solidFill>
                <a:latin typeface="Barlow Semi Condensed"/>
                <a:ea typeface="Barlow Semi Condensed"/>
                <a:cs typeface="Barlow Semi Condensed"/>
                <a:sym typeface="Barlow Semi Condensed"/>
              </a:rPr>
              <a:t>.</a:t>
            </a:r>
            <a:endParaRPr sz="5000" b="0" i="0" u="none" strike="noStrike" cap="none">
              <a:solidFill>
                <a:schemeClr val="dk1"/>
              </a:solidFill>
              <a:latin typeface="Calibri"/>
              <a:ea typeface="Calibri"/>
              <a:cs typeface="Calibri"/>
              <a:sym typeface="Calibri"/>
            </a:endParaRPr>
          </a:p>
        </p:txBody>
      </p:sp>
      <p:sp>
        <p:nvSpPr>
          <p:cNvPr id="991" name="Google Shape;991;g3f3be2ea3b0_0_531"/>
          <p:cNvSpPr/>
          <p:nvPr/>
        </p:nvSpPr>
        <p:spPr>
          <a:xfrm>
            <a:off x="492475" y="3073075"/>
            <a:ext cx="6408900" cy="183600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111111"/>
              </a:buClr>
              <a:buSzPts val="1300"/>
              <a:buFont typeface="DM Sans"/>
              <a:buNone/>
            </a:pPr>
            <a:r>
              <a:rPr lang="en-US" sz="1400" b="0" i="0" u="none" strike="noStrike" cap="none">
                <a:solidFill>
                  <a:srgbClr val="111111"/>
                </a:solidFill>
                <a:latin typeface="DM Sans"/>
                <a:ea typeface="DM Sans"/>
                <a:cs typeface="DM Sans"/>
                <a:sym typeface="DM Sans"/>
              </a:rPr>
              <a:t>The heart of SPORTS IQ Human Performance Lab City, designed for training, competition, technical development and sporting events.</a:t>
            </a:r>
            <a:endParaRPr sz="1400" b="0" i="0" u="none" strike="noStrike" cap="none">
              <a:solidFill>
                <a:srgbClr val="111111"/>
              </a:solidFill>
              <a:latin typeface="DM Sans"/>
              <a:ea typeface="DM Sans"/>
              <a:cs typeface="DM Sans"/>
              <a:sym typeface="DM Sans"/>
            </a:endParaRPr>
          </a:p>
          <a:p>
            <a:pPr marL="0" marR="0" lvl="0" indent="0" algn="l" rtl="0">
              <a:lnSpc>
                <a:spcPct val="125000"/>
              </a:lnSpc>
              <a:spcBef>
                <a:spcPts val="1000"/>
              </a:spcBef>
              <a:spcAft>
                <a:spcPts val="0"/>
              </a:spcAft>
              <a:buClr>
                <a:srgbClr val="111111"/>
              </a:buClr>
              <a:buSzPts val="1300"/>
              <a:buFont typeface="DM Sans"/>
              <a:buNone/>
            </a:pPr>
            <a:r>
              <a:rPr lang="en-US" sz="1400" b="0" i="0" u="none" strike="noStrike" cap="none">
                <a:solidFill>
                  <a:srgbClr val="111111"/>
                </a:solidFill>
                <a:latin typeface="DM Sans"/>
                <a:ea typeface="DM Sans"/>
                <a:cs typeface="DM Sans"/>
                <a:sym typeface="DM Sans"/>
              </a:rPr>
              <a:t>All fields feature:</a:t>
            </a:r>
            <a:endParaRPr sz="1400" b="0" i="0" u="none" strike="noStrike" cap="none">
              <a:solidFill>
                <a:srgbClr val="111111"/>
              </a:solidFill>
              <a:latin typeface="DM Sans"/>
              <a:ea typeface="DM Sans"/>
              <a:cs typeface="DM Sans"/>
              <a:sym typeface="DM Sans"/>
            </a:endParaRPr>
          </a:p>
          <a:p>
            <a:pPr marL="0" marR="0" lvl="0" indent="0" algn="l" rtl="0">
              <a:lnSpc>
                <a:spcPct val="125000"/>
              </a:lnSpc>
              <a:spcBef>
                <a:spcPts val="0"/>
              </a:spcBef>
              <a:spcAft>
                <a:spcPts val="0"/>
              </a:spcAft>
              <a:buClr>
                <a:srgbClr val="111111"/>
              </a:buClr>
              <a:buSzPts val="1300"/>
              <a:buFont typeface="DM Sans"/>
              <a:buNone/>
            </a:pPr>
            <a:r>
              <a:rPr lang="en-US" sz="1400" b="0" i="0" u="none" strike="noStrike" cap="none">
                <a:solidFill>
                  <a:srgbClr val="111111"/>
                </a:solidFill>
                <a:latin typeface="DM Sans"/>
                <a:ea typeface="DM Sans"/>
                <a:cs typeface="DM Sans"/>
                <a:sym typeface="DM Sans"/>
              </a:rPr>
              <a:t>       State-of-the-art synthetic turf</a:t>
            </a:r>
            <a:endParaRPr sz="1400" b="0" i="0" u="none" strike="noStrike" cap="none">
              <a:solidFill>
                <a:srgbClr val="111111"/>
              </a:solidFill>
              <a:latin typeface="DM Sans"/>
              <a:ea typeface="DM Sans"/>
              <a:cs typeface="DM Sans"/>
              <a:sym typeface="DM Sans"/>
            </a:endParaRPr>
          </a:p>
          <a:p>
            <a:pPr marL="0" marR="0" lvl="0" indent="0" algn="l" rtl="0">
              <a:lnSpc>
                <a:spcPct val="125000"/>
              </a:lnSpc>
              <a:spcBef>
                <a:spcPts val="0"/>
              </a:spcBef>
              <a:spcAft>
                <a:spcPts val="0"/>
              </a:spcAft>
              <a:buClr>
                <a:srgbClr val="111111"/>
              </a:buClr>
              <a:buSzPts val="1300"/>
              <a:buFont typeface="DM Sans"/>
              <a:buNone/>
            </a:pPr>
            <a:r>
              <a:rPr lang="en-US" sz="1400" b="0" i="0" u="none" strike="noStrike" cap="none">
                <a:solidFill>
                  <a:srgbClr val="111111"/>
                </a:solidFill>
                <a:latin typeface="DM Sans"/>
                <a:ea typeface="DM Sans"/>
                <a:cs typeface="DM Sans"/>
                <a:sym typeface="DM Sans"/>
              </a:rPr>
              <a:t>       Fully equipped changing rooms</a:t>
            </a:r>
            <a:endParaRPr sz="1400" b="0" i="0" u="none" strike="noStrike" cap="none">
              <a:solidFill>
                <a:srgbClr val="111111"/>
              </a:solidFill>
              <a:latin typeface="DM Sans"/>
              <a:ea typeface="DM Sans"/>
              <a:cs typeface="DM Sans"/>
              <a:sym typeface="DM Sans"/>
            </a:endParaRPr>
          </a:p>
          <a:p>
            <a:pPr marL="0" marR="0" lvl="0" indent="0" algn="l" rtl="0">
              <a:lnSpc>
                <a:spcPct val="125000"/>
              </a:lnSpc>
              <a:spcBef>
                <a:spcPts val="0"/>
              </a:spcBef>
              <a:spcAft>
                <a:spcPts val="0"/>
              </a:spcAft>
              <a:buClr>
                <a:srgbClr val="111111"/>
              </a:buClr>
              <a:buSzPts val="1300"/>
              <a:buFont typeface="DM Sans"/>
              <a:buNone/>
            </a:pPr>
            <a:r>
              <a:rPr lang="en-US" sz="1400" b="0" i="0" u="none" strike="noStrike" cap="none">
                <a:solidFill>
                  <a:srgbClr val="111111"/>
                </a:solidFill>
                <a:latin typeface="DM Sans"/>
                <a:ea typeface="DM Sans"/>
                <a:cs typeface="DM Sans"/>
                <a:sym typeface="DM Sans"/>
              </a:rPr>
              <a:t>       Access to terrace and bar</a:t>
            </a:r>
            <a:endParaRPr sz="1400" b="0" i="0" u="none" strike="noStrike" cap="none">
              <a:solidFill>
                <a:srgbClr val="111111"/>
              </a:solidFill>
              <a:latin typeface="DM Sans"/>
              <a:ea typeface="DM Sans"/>
              <a:cs typeface="DM Sans"/>
              <a:sym typeface="DM Sans"/>
            </a:endParaRPr>
          </a:p>
          <a:p>
            <a:pPr marL="0" marR="0" lvl="0" indent="0" algn="l" rtl="0">
              <a:lnSpc>
                <a:spcPct val="125000"/>
              </a:lnSpc>
              <a:spcBef>
                <a:spcPts val="0"/>
              </a:spcBef>
              <a:spcAft>
                <a:spcPts val="0"/>
              </a:spcAft>
              <a:buClr>
                <a:srgbClr val="111111"/>
              </a:buClr>
              <a:buSzPts val="1300"/>
              <a:buFont typeface="DM Sans"/>
              <a:buNone/>
            </a:pPr>
            <a:endParaRPr sz="1400" b="0" i="0" u="none" strike="noStrike" cap="none">
              <a:solidFill>
                <a:srgbClr val="111111"/>
              </a:solidFill>
              <a:latin typeface="DM Sans"/>
              <a:ea typeface="DM Sans"/>
              <a:cs typeface="DM Sans"/>
              <a:sym typeface="DM Sans"/>
            </a:endParaRPr>
          </a:p>
          <a:p>
            <a:pPr marL="0" marR="0" lvl="0" indent="0" algn="l" rtl="0">
              <a:lnSpc>
                <a:spcPct val="125000"/>
              </a:lnSpc>
              <a:spcBef>
                <a:spcPts val="0"/>
              </a:spcBef>
              <a:spcAft>
                <a:spcPts val="0"/>
              </a:spcAft>
              <a:buClr>
                <a:srgbClr val="111111"/>
              </a:buClr>
              <a:buSzPts val="1300"/>
              <a:buFont typeface="DM Sans"/>
              <a:buNone/>
            </a:pPr>
            <a:endParaRPr sz="1400" b="0" i="0" u="none" strike="noStrike" cap="none">
              <a:solidFill>
                <a:srgbClr val="111111"/>
              </a:solidFill>
              <a:latin typeface="DM Sans"/>
              <a:ea typeface="DM Sans"/>
              <a:cs typeface="DM Sans"/>
              <a:sym typeface="DM Sans"/>
            </a:endParaRPr>
          </a:p>
          <a:p>
            <a:pPr marL="0" marR="0" lvl="0" indent="0" algn="l" rtl="0">
              <a:lnSpc>
                <a:spcPct val="125000"/>
              </a:lnSpc>
              <a:spcBef>
                <a:spcPts val="0"/>
              </a:spcBef>
              <a:spcAft>
                <a:spcPts val="0"/>
              </a:spcAft>
              <a:buClr>
                <a:srgbClr val="111111"/>
              </a:buClr>
              <a:buSzPts val="1300"/>
              <a:buFont typeface="DM Sans"/>
              <a:buNone/>
            </a:pPr>
            <a:endParaRPr sz="1400" b="0" i="0" u="none" strike="noStrike" cap="none">
              <a:solidFill>
                <a:srgbClr val="111111"/>
              </a:solidFill>
              <a:latin typeface="DM Sans"/>
              <a:ea typeface="DM Sans"/>
              <a:cs typeface="DM Sans"/>
              <a:sym typeface="DM Sans"/>
            </a:endParaRPr>
          </a:p>
        </p:txBody>
      </p:sp>
      <p:grpSp>
        <p:nvGrpSpPr>
          <p:cNvPr id="992" name="Google Shape;992;g3f3be2ea3b0_0_531"/>
          <p:cNvGrpSpPr/>
          <p:nvPr/>
        </p:nvGrpSpPr>
        <p:grpSpPr>
          <a:xfrm>
            <a:off x="509500" y="4997125"/>
            <a:ext cx="9291900" cy="1014300"/>
            <a:chOff x="492475" y="5227225"/>
            <a:chExt cx="9291900" cy="1014300"/>
          </a:xfrm>
        </p:grpSpPr>
        <p:sp>
          <p:nvSpPr>
            <p:cNvPr id="993" name="Google Shape;993;g3f3be2ea3b0_0_531"/>
            <p:cNvSpPr/>
            <p:nvPr/>
          </p:nvSpPr>
          <p:spPr>
            <a:xfrm>
              <a:off x="492475" y="5227225"/>
              <a:ext cx="9291900" cy="1014300"/>
            </a:xfrm>
            <a:prstGeom prst="rect">
              <a:avLst/>
            </a:prstGeom>
            <a:solidFill>
              <a:srgbClr val="F6F6F6"/>
            </a:solidFill>
            <a:ln w="9525" cap="flat" cmpd="sng">
              <a:solidFill>
                <a:srgbClr val="E3E3E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4" name="Google Shape;994;g3f3be2ea3b0_0_531"/>
            <p:cNvSpPr/>
            <p:nvPr/>
          </p:nvSpPr>
          <p:spPr>
            <a:xfrm>
              <a:off x="1665553" y="5366075"/>
              <a:ext cx="2304300" cy="219000"/>
            </a:xfrm>
            <a:prstGeom prst="rect">
              <a:avLst/>
            </a:prstGeom>
            <a:noFill/>
            <a:ln>
              <a:noFill/>
            </a:ln>
          </p:spPr>
          <p:txBody>
            <a:bodyPr spcFirstLastPara="1" wrap="square" lIns="25400" tIns="25400" rIns="25400" bIns="25400" anchor="t" anchorCtr="0">
              <a:noAutofit/>
            </a:bodyPr>
            <a:lstStyle/>
            <a:p>
              <a:pPr marL="0" marR="0" lvl="0" indent="0" algn="l" rtl="0">
                <a:lnSpc>
                  <a:spcPct val="100000"/>
                </a:lnSpc>
                <a:spcBef>
                  <a:spcPts val="0"/>
                </a:spcBef>
                <a:spcAft>
                  <a:spcPts val="0"/>
                </a:spcAft>
                <a:buClr>
                  <a:srgbClr val="111111"/>
                </a:buClr>
                <a:buSzPts val="1200"/>
                <a:buFont typeface="Barlow Semi Condensed"/>
                <a:buNone/>
              </a:pPr>
              <a:r>
                <a:rPr lang="en-US" sz="1300" b="1" i="0" u="none" strike="noStrike" cap="none">
                  <a:solidFill>
                    <a:srgbClr val="111111"/>
                  </a:solidFill>
                  <a:latin typeface="Barlow Semi Condensed"/>
                  <a:ea typeface="Barlow Semi Condensed"/>
                  <a:cs typeface="Barlow Semi Condensed"/>
                  <a:sym typeface="Barlow Semi Condensed"/>
                </a:rPr>
                <a:t>MAIN FIELD </a:t>
              </a:r>
              <a:r>
                <a:rPr lang="en-US" sz="1300" b="1" i="0" u="none" strike="noStrike" cap="none">
                  <a:solidFill>
                    <a:srgbClr val="111111"/>
                  </a:solidFill>
                  <a:highlight>
                    <a:srgbClr val="E9FF00"/>
                  </a:highlight>
                  <a:latin typeface="Barlow Semi Condensed"/>
                  <a:ea typeface="Barlow Semi Condensed"/>
                  <a:cs typeface="Barlow Semi Condensed"/>
                  <a:sym typeface="Barlow Semi Condensed"/>
                </a:rPr>
                <a:t>7.500 m²</a:t>
              </a:r>
              <a:endParaRPr sz="1300" b="1" i="0" u="none" strike="noStrike" cap="none">
                <a:solidFill>
                  <a:srgbClr val="111111"/>
                </a:solidFill>
                <a:latin typeface="Barlow Semi Condensed"/>
                <a:ea typeface="Barlow Semi Condensed"/>
                <a:cs typeface="Barlow Semi Condensed"/>
                <a:sym typeface="Barlow Semi Condensed"/>
              </a:endParaRPr>
            </a:p>
          </p:txBody>
        </p:sp>
        <p:sp>
          <p:nvSpPr>
            <p:cNvPr id="995" name="Google Shape;995;g3f3be2ea3b0_0_531"/>
            <p:cNvSpPr/>
            <p:nvPr/>
          </p:nvSpPr>
          <p:spPr>
            <a:xfrm flipH="1">
              <a:off x="1540976" y="5366071"/>
              <a:ext cx="9600" cy="770400"/>
            </a:xfrm>
            <a:prstGeom prst="rect">
              <a:avLst/>
            </a:prstGeom>
            <a:solidFill>
              <a:srgbClr val="F5F1EA">
                <a:alpha val="1215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6" name="Google Shape;996;g3f3be2ea3b0_0_531"/>
            <p:cNvSpPr/>
            <p:nvPr/>
          </p:nvSpPr>
          <p:spPr>
            <a:xfrm>
              <a:off x="1869025" y="5662800"/>
              <a:ext cx="2029500" cy="435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938"/>
                <a:buFont typeface="DM Sans"/>
                <a:buNone/>
              </a:pPr>
              <a:r>
                <a:rPr lang="en-US" sz="938" b="0" i="0" u="none" strike="noStrike" cap="none">
                  <a:solidFill>
                    <a:srgbClr val="111111"/>
                  </a:solidFill>
                  <a:latin typeface="DM Sans"/>
                  <a:ea typeface="DM Sans"/>
                  <a:cs typeface="DM Sans"/>
                  <a:sym typeface="DM Sans"/>
                </a:rPr>
                <a:t>11-a-side football</a:t>
              </a:r>
              <a:endParaRPr sz="938" b="0" i="0" u="none" strike="noStrike" cap="none">
                <a:solidFill>
                  <a:srgbClr val="111111"/>
                </a:solidFill>
                <a:latin typeface="DM Sans"/>
                <a:ea typeface="DM Sans"/>
                <a:cs typeface="DM Sans"/>
                <a:sym typeface="DM Sans"/>
              </a:endParaRPr>
            </a:p>
            <a:p>
              <a:pPr marL="0" marR="0" lvl="0" indent="0" algn="l" rtl="0">
                <a:lnSpc>
                  <a:spcPct val="100000"/>
                </a:lnSpc>
                <a:spcBef>
                  <a:spcPts val="0"/>
                </a:spcBef>
                <a:spcAft>
                  <a:spcPts val="0"/>
                </a:spcAft>
                <a:buClr>
                  <a:srgbClr val="111111"/>
                </a:buClr>
                <a:buSzPts val="938"/>
                <a:buFont typeface="DM Sans"/>
                <a:buNone/>
              </a:pPr>
              <a:r>
                <a:rPr lang="en-US" sz="938" b="0" i="0" u="none" strike="noStrike" cap="none">
                  <a:solidFill>
                    <a:srgbClr val="111111"/>
                  </a:solidFill>
                  <a:latin typeface="DM Sans"/>
                  <a:ea typeface="DM Sans"/>
                  <a:cs typeface="DM Sans"/>
                  <a:sym typeface="DM Sans"/>
                </a:rPr>
                <a:t>Stand capacity: 300 </a:t>
              </a:r>
              <a:endParaRPr sz="938"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111111"/>
                </a:buClr>
                <a:buSzPts val="938"/>
                <a:buFont typeface="DM Sans"/>
                <a:buNone/>
              </a:pPr>
              <a:r>
                <a:rPr lang="en-US" sz="938" b="0" i="0" u="none" strike="noStrike" cap="none">
                  <a:solidFill>
                    <a:srgbClr val="111111"/>
                  </a:solidFill>
                  <a:latin typeface="DM Sans"/>
                  <a:ea typeface="DM Sans"/>
                  <a:cs typeface="DM Sans"/>
                  <a:sym typeface="DM Sans"/>
                </a:rPr>
                <a:t>Use: Official Matches and Events</a:t>
              </a:r>
              <a:endParaRPr sz="938" b="0" i="0" u="none" strike="noStrike" cap="none">
                <a:solidFill>
                  <a:srgbClr val="111111"/>
                </a:solidFill>
                <a:latin typeface="DM Sans"/>
                <a:ea typeface="DM Sans"/>
                <a:cs typeface="DM Sans"/>
                <a:sym typeface="DM Sans"/>
              </a:endParaRPr>
            </a:p>
          </p:txBody>
        </p:sp>
        <p:pic>
          <p:nvPicPr>
            <p:cNvPr id="997" name="Google Shape;997;g3f3be2ea3b0_0_531"/>
            <p:cNvPicPr preferRelativeResize="0"/>
            <p:nvPr/>
          </p:nvPicPr>
          <p:blipFill rotWithShape="1">
            <a:blip r:embed="rId4">
              <a:alphaModFix/>
            </a:blip>
            <a:srcRect/>
            <a:stretch/>
          </p:blipFill>
          <p:spPr>
            <a:xfrm>
              <a:off x="625900" y="5491348"/>
              <a:ext cx="800099" cy="486047"/>
            </a:xfrm>
            <a:prstGeom prst="rect">
              <a:avLst/>
            </a:prstGeom>
            <a:noFill/>
            <a:ln>
              <a:noFill/>
            </a:ln>
          </p:spPr>
        </p:pic>
        <p:sp>
          <p:nvSpPr>
            <p:cNvPr id="998" name="Google Shape;998;g3f3be2ea3b0_0_531"/>
            <p:cNvSpPr/>
            <p:nvPr/>
          </p:nvSpPr>
          <p:spPr>
            <a:xfrm flipH="1">
              <a:off x="3881855" y="5349171"/>
              <a:ext cx="9600" cy="770400"/>
            </a:xfrm>
            <a:prstGeom prst="rect">
              <a:avLst/>
            </a:prstGeom>
            <a:solidFill>
              <a:srgbClr val="F5F1EA">
                <a:alpha val="1215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9" name="Google Shape;999;g3f3be2ea3b0_0_531"/>
            <p:cNvSpPr/>
            <p:nvPr/>
          </p:nvSpPr>
          <p:spPr>
            <a:xfrm>
              <a:off x="4084824" y="5366075"/>
              <a:ext cx="2955300" cy="219000"/>
            </a:xfrm>
            <a:prstGeom prst="rect">
              <a:avLst/>
            </a:prstGeom>
            <a:noFill/>
            <a:ln>
              <a:noFill/>
            </a:ln>
          </p:spPr>
          <p:txBody>
            <a:bodyPr spcFirstLastPara="1" wrap="square" lIns="25400" tIns="25400" rIns="25400" bIns="25400" anchor="t" anchorCtr="0">
              <a:noAutofit/>
            </a:bodyPr>
            <a:lstStyle/>
            <a:p>
              <a:pPr marL="0" marR="0" lvl="0" indent="0" algn="l" rtl="0">
                <a:lnSpc>
                  <a:spcPct val="100000"/>
                </a:lnSpc>
                <a:spcBef>
                  <a:spcPts val="0"/>
                </a:spcBef>
                <a:spcAft>
                  <a:spcPts val="0"/>
                </a:spcAft>
                <a:buClr>
                  <a:srgbClr val="111111"/>
                </a:buClr>
                <a:buSzPts val="1200"/>
                <a:buFont typeface="Barlow Semi Condensed"/>
                <a:buNone/>
              </a:pPr>
              <a:r>
                <a:rPr lang="en-US" sz="1300" b="1" i="0" u="none" strike="noStrike" cap="none">
                  <a:solidFill>
                    <a:srgbClr val="111111"/>
                  </a:solidFill>
                  <a:latin typeface="Barlow Semi Condensed"/>
                  <a:ea typeface="Barlow Semi Condensed"/>
                  <a:cs typeface="Barlow Semi Condensed"/>
                  <a:sym typeface="Barlow Semi Condensed"/>
                </a:rPr>
                <a:t>SECONDARY FIELD</a:t>
              </a:r>
              <a:r>
                <a:rPr lang="en-US" sz="1300" b="0" i="0" u="none" strike="noStrike" cap="none">
                  <a:solidFill>
                    <a:schemeClr val="dk1"/>
                  </a:solidFill>
                  <a:latin typeface="Calibri"/>
                  <a:ea typeface="Calibri"/>
                  <a:cs typeface="Calibri"/>
                  <a:sym typeface="Calibri"/>
                </a:rPr>
                <a:t> </a:t>
              </a:r>
              <a:r>
                <a:rPr lang="en-US" sz="1300" b="1" i="0" u="none" strike="noStrike" cap="none">
                  <a:solidFill>
                    <a:srgbClr val="111111"/>
                  </a:solidFill>
                  <a:highlight>
                    <a:srgbClr val="E9FF00"/>
                  </a:highlight>
                  <a:latin typeface="Barlow Semi Condensed"/>
                  <a:ea typeface="Barlow Semi Condensed"/>
                  <a:cs typeface="Barlow Semi Condensed"/>
                  <a:sym typeface="Barlow Semi Condensed"/>
                </a:rPr>
                <a:t>7.000 m²</a:t>
              </a:r>
              <a:endParaRPr sz="1300" b="1" i="0" u="none" strike="noStrike" cap="none">
                <a:solidFill>
                  <a:srgbClr val="111111"/>
                </a:solidFill>
                <a:latin typeface="Barlow Semi Condensed"/>
                <a:ea typeface="Barlow Semi Condensed"/>
                <a:cs typeface="Barlow Semi Condensed"/>
                <a:sym typeface="Barlow Semi Condensed"/>
              </a:endParaRPr>
            </a:p>
          </p:txBody>
        </p:sp>
        <p:sp>
          <p:nvSpPr>
            <p:cNvPr id="1000" name="Google Shape;1000;g3f3be2ea3b0_0_531"/>
            <p:cNvSpPr/>
            <p:nvPr/>
          </p:nvSpPr>
          <p:spPr>
            <a:xfrm>
              <a:off x="4288300" y="5662800"/>
              <a:ext cx="2352300" cy="435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938"/>
                <a:buFont typeface="DM Sans"/>
                <a:buNone/>
              </a:pPr>
              <a:r>
                <a:rPr lang="en-US" sz="938" b="0" i="0" u="none" strike="noStrike" cap="none">
                  <a:solidFill>
                    <a:srgbClr val="111111"/>
                  </a:solidFill>
                  <a:latin typeface="DM Sans"/>
                  <a:ea typeface="DM Sans"/>
                  <a:cs typeface="DM Sans"/>
                  <a:sym typeface="DM Sans"/>
                </a:rPr>
                <a:t>11-a-side football</a:t>
              </a:r>
              <a:endParaRPr sz="938" b="0" i="0" u="none" strike="noStrike" cap="none">
                <a:solidFill>
                  <a:srgbClr val="111111"/>
                </a:solidFill>
                <a:latin typeface="DM Sans"/>
                <a:ea typeface="DM Sans"/>
                <a:cs typeface="DM Sans"/>
                <a:sym typeface="DM Sans"/>
              </a:endParaRPr>
            </a:p>
            <a:p>
              <a:pPr marL="0" marR="0" lvl="0" indent="0" algn="l" rtl="0">
                <a:lnSpc>
                  <a:spcPct val="100000"/>
                </a:lnSpc>
                <a:spcBef>
                  <a:spcPts val="0"/>
                </a:spcBef>
                <a:spcAft>
                  <a:spcPts val="0"/>
                </a:spcAft>
                <a:buClr>
                  <a:srgbClr val="111111"/>
                </a:buClr>
                <a:buSzPts val="938"/>
                <a:buFont typeface="DM Sans"/>
                <a:buNone/>
              </a:pPr>
              <a:r>
                <a:rPr lang="en-US" sz="938" b="0" i="0" u="none" strike="noStrike" cap="none">
                  <a:solidFill>
                    <a:srgbClr val="111111"/>
                  </a:solidFill>
                  <a:latin typeface="DM Sans"/>
                  <a:ea typeface="DM Sans"/>
                  <a:cs typeface="DM Sans"/>
                  <a:sym typeface="DM Sans"/>
                </a:rPr>
                <a:t>Stand capacity: 100 </a:t>
              </a:r>
              <a:endParaRPr sz="938"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111111"/>
                </a:buClr>
                <a:buSzPts val="938"/>
                <a:buFont typeface="DM Sans"/>
                <a:buNone/>
              </a:pPr>
              <a:r>
                <a:rPr lang="en-US" sz="938" b="0" i="0" u="none" strike="noStrike" cap="none">
                  <a:solidFill>
                    <a:srgbClr val="111111"/>
                  </a:solidFill>
                  <a:latin typeface="DM Sans"/>
                  <a:ea typeface="DM Sans"/>
                  <a:cs typeface="DM Sans"/>
                  <a:sym typeface="DM Sans"/>
                </a:rPr>
                <a:t>Use: Training Matches and Competition</a:t>
              </a:r>
              <a:endParaRPr sz="938"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111111"/>
                </a:buClr>
                <a:buSzPts val="938"/>
                <a:buFont typeface="DM Sans"/>
                <a:buNone/>
              </a:pPr>
              <a:endParaRPr sz="938" b="0" i="0" u="none" strike="noStrike" cap="none">
                <a:solidFill>
                  <a:srgbClr val="111111"/>
                </a:solidFill>
                <a:latin typeface="DM Sans"/>
                <a:ea typeface="DM Sans"/>
                <a:cs typeface="DM Sans"/>
                <a:sym typeface="DM Sans"/>
              </a:endParaRPr>
            </a:p>
          </p:txBody>
        </p:sp>
        <p:sp>
          <p:nvSpPr>
            <p:cNvPr id="1001" name="Google Shape;1001;g3f3be2ea3b0_0_531"/>
            <p:cNvSpPr/>
            <p:nvPr/>
          </p:nvSpPr>
          <p:spPr>
            <a:xfrm flipH="1">
              <a:off x="6661605" y="5349171"/>
              <a:ext cx="9600" cy="770400"/>
            </a:xfrm>
            <a:prstGeom prst="rect">
              <a:avLst/>
            </a:prstGeom>
            <a:solidFill>
              <a:srgbClr val="F5F1EA">
                <a:alpha val="1215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2" name="Google Shape;1002;g3f3be2ea3b0_0_531"/>
            <p:cNvSpPr/>
            <p:nvPr/>
          </p:nvSpPr>
          <p:spPr>
            <a:xfrm>
              <a:off x="6896776" y="5368200"/>
              <a:ext cx="2555700" cy="219000"/>
            </a:xfrm>
            <a:prstGeom prst="rect">
              <a:avLst/>
            </a:prstGeom>
            <a:noFill/>
            <a:ln>
              <a:noFill/>
            </a:ln>
          </p:spPr>
          <p:txBody>
            <a:bodyPr spcFirstLastPara="1" wrap="square" lIns="25400" tIns="25400" rIns="25400" bIns="25400" anchor="t" anchorCtr="0">
              <a:noAutofit/>
            </a:bodyPr>
            <a:lstStyle/>
            <a:p>
              <a:pPr marL="0" marR="0" lvl="0" indent="0" algn="l" rtl="0">
                <a:lnSpc>
                  <a:spcPct val="100000"/>
                </a:lnSpc>
                <a:spcBef>
                  <a:spcPts val="0"/>
                </a:spcBef>
                <a:spcAft>
                  <a:spcPts val="0"/>
                </a:spcAft>
                <a:buClr>
                  <a:srgbClr val="111111"/>
                </a:buClr>
                <a:buSzPts val="1200"/>
                <a:buFont typeface="Barlow Semi Condensed"/>
                <a:buNone/>
              </a:pPr>
              <a:r>
                <a:rPr lang="en-US" sz="1300" b="1" i="0" u="none" strike="noStrike" cap="none">
                  <a:solidFill>
                    <a:srgbClr val="111111"/>
                  </a:solidFill>
                  <a:latin typeface="Barlow Semi Condensed"/>
                  <a:ea typeface="Barlow Semi Condensed"/>
                  <a:cs typeface="Barlow Semi Condensed"/>
                  <a:sym typeface="Barlow Semi Condensed"/>
                </a:rPr>
                <a:t>SECONDARY FIELD</a:t>
              </a:r>
              <a:r>
                <a:rPr lang="en-US" sz="1300" b="0" i="0" u="none" strike="noStrike" cap="none">
                  <a:solidFill>
                    <a:schemeClr val="dk1"/>
                  </a:solidFill>
                  <a:latin typeface="Calibri"/>
                  <a:ea typeface="Calibri"/>
                  <a:cs typeface="Calibri"/>
                  <a:sym typeface="Calibri"/>
                </a:rPr>
                <a:t> </a:t>
              </a:r>
              <a:r>
                <a:rPr lang="en-US" sz="1300" b="1" i="0" u="none" strike="noStrike" cap="none">
                  <a:solidFill>
                    <a:srgbClr val="111111"/>
                  </a:solidFill>
                  <a:highlight>
                    <a:srgbClr val="E9FF00"/>
                  </a:highlight>
                  <a:latin typeface="Barlow Semi Condensed"/>
                  <a:ea typeface="Barlow Semi Condensed"/>
                  <a:cs typeface="Barlow Semi Condensed"/>
                  <a:sym typeface="Barlow Semi Condensed"/>
                </a:rPr>
                <a:t>7.000 m²</a:t>
              </a:r>
              <a:endParaRPr sz="1300" b="1" i="0" u="none" strike="noStrike" cap="none">
                <a:solidFill>
                  <a:srgbClr val="111111"/>
                </a:solidFill>
                <a:latin typeface="Barlow Semi Condensed"/>
                <a:ea typeface="Barlow Semi Condensed"/>
                <a:cs typeface="Barlow Semi Condensed"/>
                <a:sym typeface="Barlow Semi Condensed"/>
              </a:endParaRPr>
            </a:p>
          </p:txBody>
        </p:sp>
        <p:sp>
          <p:nvSpPr>
            <p:cNvPr id="1003" name="Google Shape;1003;g3f3be2ea3b0_0_531"/>
            <p:cNvSpPr/>
            <p:nvPr/>
          </p:nvSpPr>
          <p:spPr>
            <a:xfrm>
              <a:off x="7100245" y="5664925"/>
              <a:ext cx="2684100" cy="435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938"/>
                <a:buFont typeface="DM Sans"/>
                <a:buNone/>
              </a:pPr>
              <a:r>
                <a:rPr lang="en-US" sz="938" b="0" i="0" u="none" strike="noStrike" cap="none">
                  <a:solidFill>
                    <a:srgbClr val="111111"/>
                  </a:solidFill>
                  <a:latin typeface="DM Sans"/>
                  <a:ea typeface="DM Sans"/>
                  <a:cs typeface="DM Sans"/>
                  <a:sym typeface="DM Sans"/>
                </a:rPr>
                <a:t>7-a-side and 9-a-side football</a:t>
              </a:r>
              <a:endParaRPr sz="938" b="0" i="0" u="none" strike="noStrike" cap="none">
                <a:solidFill>
                  <a:srgbClr val="111111"/>
                </a:solidFill>
                <a:latin typeface="DM Sans"/>
                <a:ea typeface="DM Sans"/>
                <a:cs typeface="DM Sans"/>
                <a:sym typeface="DM Sans"/>
              </a:endParaRPr>
            </a:p>
            <a:p>
              <a:pPr marL="0" marR="0" lvl="0" indent="0" algn="l" rtl="0">
                <a:lnSpc>
                  <a:spcPct val="100000"/>
                </a:lnSpc>
                <a:spcBef>
                  <a:spcPts val="0"/>
                </a:spcBef>
                <a:spcAft>
                  <a:spcPts val="0"/>
                </a:spcAft>
                <a:buClr>
                  <a:srgbClr val="111111"/>
                </a:buClr>
                <a:buSzPts val="938"/>
                <a:buFont typeface="DM Sans"/>
                <a:buNone/>
              </a:pPr>
              <a:r>
                <a:rPr lang="en-US" sz="938" b="0" i="0" u="none" strike="noStrike" cap="none">
                  <a:solidFill>
                    <a:srgbClr val="111111"/>
                  </a:solidFill>
                  <a:latin typeface="DM Sans"/>
                  <a:ea typeface="DM Sans"/>
                  <a:cs typeface="DM Sans"/>
                  <a:sym typeface="DM Sans"/>
                </a:rPr>
                <a:t>Stand capacity: 100 </a:t>
              </a:r>
              <a:endParaRPr sz="938"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111111"/>
                </a:buClr>
                <a:buSzPts val="938"/>
                <a:buFont typeface="DM Sans"/>
                <a:buNone/>
              </a:pPr>
              <a:r>
                <a:rPr lang="en-US" sz="938" b="0" i="0" u="none" strike="noStrike" cap="none">
                  <a:solidFill>
                    <a:srgbClr val="111111"/>
                  </a:solidFill>
                  <a:latin typeface="DM Sans"/>
                  <a:ea typeface="DM Sans"/>
                  <a:cs typeface="DM Sans"/>
                  <a:sym typeface="DM Sans"/>
                </a:rPr>
                <a:t>Use: Development, Training and Competition</a:t>
              </a:r>
              <a:endParaRPr sz="938"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111111"/>
                </a:buClr>
                <a:buSzPts val="938"/>
                <a:buFont typeface="DM Sans"/>
                <a:buNone/>
              </a:pPr>
              <a:endParaRPr sz="938" b="0" i="0" u="none" strike="noStrike" cap="none">
                <a:solidFill>
                  <a:srgbClr val="111111"/>
                </a:solidFill>
                <a:latin typeface="DM Sans"/>
                <a:ea typeface="DM Sans"/>
                <a:cs typeface="DM Sans"/>
                <a:sym typeface="DM Sans"/>
              </a:endParaRPr>
            </a:p>
            <a:p>
              <a:pPr marL="0" marR="0" lvl="0" indent="0" algn="l" rtl="0">
                <a:lnSpc>
                  <a:spcPct val="100000"/>
                </a:lnSpc>
                <a:spcBef>
                  <a:spcPts val="0"/>
                </a:spcBef>
                <a:spcAft>
                  <a:spcPts val="0"/>
                </a:spcAft>
                <a:buClr>
                  <a:srgbClr val="111111"/>
                </a:buClr>
                <a:buSzPts val="938"/>
                <a:buFont typeface="DM Sans"/>
                <a:buNone/>
              </a:pPr>
              <a:endParaRPr sz="938" b="0" i="0" u="none" strike="noStrike" cap="none">
                <a:solidFill>
                  <a:srgbClr val="111111"/>
                </a:solidFill>
                <a:latin typeface="DM Sans"/>
                <a:ea typeface="DM Sans"/>
                <a:cs typeface="DM Sans"/>
                <a:sym typeface="DM Sans"/>
              </a:endParaRPr>
            </a:p>
          </p:txBody>
        </p:sp>
      </p:grpSp>
      <p:sp>
        <p:nvSpPr>
          <p:cNvPr id="1004" name="Google Shape;1004;g3f3be2ea3b0_0_531"/>
          <p:cNvSpPr/>
          <p:nvPr/>
        </p:nvSpPr>
        <p:spPr>
          <a:xfrm>
            <a:off x="509500" y="6011425"/>
            <a:ext cx="11225100" cy="442800"/>
          </a:xfrm>
          <a:prstGeom prst="rect">
            <a:avLst/>
          </a:prstGeom>
          <a:solidFill>
            <a:srgbClr val="FF395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5" name="Google Shape;1005;g3f3be2ea3b0_0_531"/>
          <p:cNvSpPr/>
          <p:nvPr/>
        </p:nvSpPr>
        <p:spPr>
          <a:xfrm>
            <a:off x="918200" y="6099625"/>
            <a:ext cx="10355700" cy="271500"/>
          </a:xfrm>
          <a:prstGeom prst="rect">
            <a:avLst/>
          </a:prstGeom>
          <a:no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111111"/>
              </a:buClr>
              <a:buSzPts val="1500"/>
              <a:buFont typeface="Barlow Semi Condensed"/>
              <a:buNone/>
            </a:pPr>
            <a:r>
              <a:rPr lang="en-US" sz="1450" b="0" i="0" u="none" strike="noStrike" cap="none">
                <a:solidFill>
                  <a:schemeClr val="lt1"/>
                </a:solidFill>
                <a:latin typeface="Barlow Semi Condensed Medium"/>
                <a:ea typeface="Barlow Semi Condensed Medium"/>
                <a:cs typeface="Barlow Semi Condensed Medium"/>
                <a:sym typeface="Barlow Semi Condensed Medium"/>
              </a:rPr>
              <a:t>18.000m² dedicated to the technical, competitive and developmental growth of athletes.</a:t>
            </a:r>
            <a:endParaRPr sz="1450" b="0" i="0" u="none" strike="noStrike" cap="none">
              <a:solidFill>
                <a:schemeClr val="lt1"/>
              </a:solidFill>
              <a:latin typeface="Barlow Semi Condensed Medium"/>
              <a:ea typeface="Barlow Semi Condensed Medium"/>
              <a:cs typeface="Barlow Semi Condensed Medium"/>
              <a:sym typeface="Barlow Semi Condensed Medium"/>
            </a:endParaRPr>
          </a:p>
        </p:txBody>
      </p:sp>
      <p:pic>
        <p:nvPicPr>
          <p:cNvPr id="1006" name="Google Shape;1006;g3f3be2ea3b0_0_531"/>
          <p:cNvPicPr preferRelativeResize="0"/>
          <p:nvPr/>
        </p:nvPicPr>
        <p:blipFill rotWithShape="1">
          <a:blip r:embed="rId5">
            <a:alphaModFix/>
          </a:blip>
          <a:srcRect/>
          <a:stretch/>
        </p:blipFill>
        <p:spPr>
          <a:xfrm>
            <a:off x="550312" y="4539150"/>
            <a:ext cx="112250" cy="147350"/>
          </a:xfrm>
          <a:prstGeom prst="rect">
            <a:avLst/>
          </a:prstGeom>
          <a:noFill/>
          <a:ln>
            <a:noFill/>
          </a:ln>
        </p:spPr>
      </p:pic>
      <p:pic>
        <p:nvPicPr>
          <p:cNvPr id="1007" name="Google Shape;1007;g3f3be2ea3b0_0_531"/>
          <p:cNvPicPr preferRelativeResize="0"/>
          <p:nvPr/>
        </p:nvPicPr>
        <p:blipFill rotWithShape="1">
          <a:blip r:embed="rId6">
            <a:alphaModFix/>
          </a:blip>
          <a:srcRect/>
          <a:stretch/>
        </p:blipFill>
        <p:spPr>
          <a:xfrm>
            <a:off x="532750" y="4283450"/>
            <a:ext cx="147350" cy="147350"/>
          </a:xfrm>
          <a:prstGeom prst="rect">
            <a:avLst/>
          </a:prstGeom>
          <a:noFill/>
          <a:ln>
            <a:noFill/>
          </a:ln>
        </p:spPr>
      </p:pic>
      <p:pic>
        <p:nvPicPr>
          <p:cNvPr id="1008" name="Google Shape;1008;g3f3be2ea3b0_0_531"/>
          <p:cNvPicPr preferRelativeResize="0"/>
          <p:nvPr/>
        </p:nvPicPr>
        <p:blipFill rotWithShape="1">
          <a:blip r:embed="rId7">
            <a:alphaModFix/>
          </a:blip>
          <a:srcRect/>
          <a:stretch/>
        </p:blipFill>
        <p:spPr>
          <a:xfrm>
            <a:off x="509500" y="4051725"/>
            <a:ext cx="193878" cy="123375"/>
          </a:xfrm>
          <a:prstGeom prst="rect">
            <a:avLst/>
          </a:prstGeom>
          <a:noFill/>
          <a:ln>
            <a:noFill/>
          </a:ln>
        </p:spPr>
      </p:pic>
      <p:grpSp>
        <p:nvGrpSpPr>
          <p:cNvPr id="1009" name="Google Shape;1009;g3f3be2ea3b0_0_531"/>
          <p:cNvGrpSpPr/>
          <p:nvPr/>
        </p:nvGrpSpPr>
        <p:grpSpPr>
          <a:xfrm>
            <a:off x="4114794" y="5444752"/>
            <a:ext cx="122680" cy="413515"/>
            <a:chOff x="7118350" y="2098650"/>
            <a:chExt cx="112262" cy="378399"/>
          </a:xfrm>
        </p:grpSpPr>
        <p:pic>
          <p:nvPicPr>
            <p:cNvPr id="1010" name="Google Shape;1010;g3f3be2ea3b0_0_531"/>
            <p:cNvPicPr preferRelativeResize="0"/>
            <p:nvPr/>
          </p:nvPicPr>
          <p:blipFill rotWithShape="1">
            <a:blip r:embed="rId8">
              <a:alphaModFix/>
            </a:blip>
            <a:srcRect/>
            <a:stretch/>
          </p:blipFill>
          <p:spPr>
            <a:xfrm>
              <a:off x="7118350" y="2364800"/>
              <a:ext cx="112249" cy="112249"/>
            </a:xfrm>
            <a:prstGeom prst="rect">
              <a:avLst/>
            </a:prstGeom>
            <a:noFill/>
            <a:ln>
              <a:noFill/>
            </a:ln>
          </p:spPr>
        </p:pic>
        <p:pic>
          <p:nvPicPr>
            <p:cNvPr id="1011" name="Google Shape;1011;g3f3be2ea3b0_0_531"/>
            <p:cNvPicPr preferRelativeResize="0"/>
            <p:nvPr/>
          </p:nvPicPr>
          <p:blipFill rotWithShape="1">
            <a:blip r:embed="rId9">
              <a:alphaModFix/>
            </a:blip>
            <a:srcRect/>
            <a:stretch/>
          </p:blipFill>
          <p:spPr>
            <a:xfrm>
              <a:off x="7123975" y="2098650"/>
              <a:ext cx="101025" cy="101025"/>
            </a:xfrm>
            <a:prstGeom prst="rect">
              <a:avLst/>
            </a:prstGeom>
            <a:noFill/>
            <a:ln>
              <a:noFill/>
            </a:ln>
          </p:spPr>
        </p:pic>
        <p:pic>
          <p:nvPicPr>
            <p:cNvPr id="1012" name="Google Shape;1012;g3f3be2ea3b0_0_531"/>
            <p:cNvPicPr preferRelativeResize="0"/>
            <p:nvPr/>
          </p:nvPicPr>
          <p:blipFill rotWithShape="1">
            <a:blip r:embed="rId10">
              <a:alphaModFix/>
            </a:blip>
            <a:srcRect/>
            <a:stretch/>
          </p:blipFill>
          <p:spPr>
            <a:xfrm>
              <a:off x="7118362" y="2231725"/>
              <a:ext cx="112250" cy="101031"/>
            </a:xfrm>
            <a:prstGeom prst="rect">
              <a:avLst/>
            </a:prstGeom>
            <a:noFill/>
            <a:ln>
              <a:noFill/>
            </a:ln>
          </p:spPr>
        </p:pic>
      </p:grpSp>
      <p:grpSp>
        <p:nvGrpSpPr>
          <p:cNvPr id="1013" name="Google Shape;1013;g3f3be2ea3b0_0_531"/>
          <p:cNvGrpSpPr/>
          <p:nvPr/>
        </p:nvGrpSpPr>
        <p:grpSpPr>
          <a:xfrm>
            <a:off x="1702344" y="5444752"/>
            <a:ext cx="122680" cy="413515"/>
            <a:chOff x="7118350" y="2098650"/>
            <a:chExt cx="112262" cy="378399"/>
          </a:xfrm>
        </p:grpSpPr>
        <p:pic>
          <p:nvPicPr>
            <p:cNvPr id="1014" name="Google Shape;1014;g3f3be2ea3b0_0_531"/>
            <p:cNvPicPr preferRelativeResize="0"/>
            <p:nvPr/>
          </p:nvPicPr>
          <p:blipFill rotWithShape="1">
            <a:blip r:embed="rId8">
              <a:alphaModFix/>
            </a:blip>
            <a:srcRect/>
            <a:stretch/>
          </p:blipFill>
          <p:spPr>
            <a:xfrm>
              <a:off x="7118350" y="2364800"/>
              <a:ext cx="112249" cy="112249"/>
            </a:xfrm>
            <a:prstGeom prst="rect">
              <a:avLst/>
            </a:prstGeom>
            <a:noFill/>
            <a:ln>
              <a:noFill/>
            </a:ln>
          </p:spPr>
        </p:pic>
        <p:pic>
          <p:nvPicPr>
            <p:cNvPr id="1015" name="Google Shape;1015;g3f3be2ea3b0_0_531"/>
            <p:cNvPicPr preferRelativeResize="0"/>
            <p:nvPr/>
          </p:nvPicPr>
          <p:blipFill rotWithShape="1">
            <a:blip r:embed="rId9">
              <a:alphaModFix/>
            </a:blip>
            <a:srcRect/>
            <a:stretch/>
          </p:blipFill>
          <p:spPr>
            <a:xfrm>
              <a:off x="7123975" y="2098650"/>
              <a:ext cx="101025" cy="101025"/>
            </a:xfrm>
            <a:prstGeom prst="rect">
              <a:avLst/>
            </a:prstGeom>
            <a:noFill/>
            <a:ln>
              <a:noFill/>
            </a:ln>
          </p:spPr>
        </p:pic>
        <p:pic>
          <p:nvPicPr>
            <p:cNvPr id="1016" name="Google Shape;1016;g3f3be2ea3b0_0_531"/>
            <p:cNvPicPr preferRelativeResize="0"/>
            <p:nvPr/>
          </p:nvPicPr>
          <p:blipFill rotWithShape="1">
            <a:blip r:embed="rId10">
              <a:alphaModFix/>
            </a:blip>
            <a:srcRect/>
            <a:stretch/>
          </p:blipFill>
          <p:spPr>
            <a:xfrm>
              <a:off x="7118362" y="2231725"/>
              <a:ext cx="112250" cy="101031"/>
            </a:xfrm>
            <a:prstGeom prst="rect">
              <a:avLst/>
            </a:prstGeom>
            <a:noFill/>
            <a:ln>
              <a:noFill/>
            </a:ln>
          </p:spPr>
        </p:pic>
      </p:grpSp>
      <p:grpSp>
        <p:nvGrpSpPr>
          <p:cNvPr id="1017" name="Google Shape;1017;g3f3be2ea3b0_0_531"/>
          <p:cNvGrpSpPr/>
          <p:nvPr/>
        </p:nvGrpSpPr>
        <p:grpSpPr>
          <a:xfrm>
            <a:off x="6903036" y="5444752"/>
            <a:ext cx="122680" cy="413515"/>
            <a:chOff x="7118350" y="2098650"/>
            <a:chExt cx="112262" cy="378399"/>
          </a:xfrm>
        </p:grpSpPr>
        <p:pic>
          <p:nvPicPr>
            <p:cNvPr id="1018" name="Google Shape;1018;g3f3be2ea3b0_0_531"/>
            <p:cNvPicPr preferRelativeResize="0"/>
            <p:nvPr/>
          </p:nvPicPr>
          <p:blipFill rotWithShape="1">
            <a:blip r:embed="rId8">
              <a:alphaModFix/>
            </a:blip>
            <a:srcRect/>
            <a:stretch/>
          </p:blipFill>
          <p:spPr>
            <a:xfrm>
              <a:off x="7118350" y="2364800"/>
              <a:ext cx="112249" cy="112249"/>
            </a:xfrm>
            <a:prstGeom prst="rect">
              <a:avLst/>
            </a:prstGeom>
            <a:noFill/>
            <a:ln>
              <a:noFill/>
            </a:ln>
          </p:spPr>
        </p:pic>
        <p:pic>
          <p:nvPicPr>
            <p:cNvPr id="1019" name="Google Shape;1019;g3f3be2ea3b0_0_531"/>
            <p:cNvPicPr preferRelativeResize="0"/>
            <p:nvPr/>
          </p:nvPicPr>
          <p:blipFill rotWithShape="1">
            <a:blip r:embed="rId9">
              <a:alphaModFix/>
            </a:blip>
            <a:srcRect/>
            <a:stretch/>
          </p:blipFill>
          <p:spPr>
            <a:xfrm>
              <a:off x="7123975" y="2098650"/>
              <a:ext cx="101025" cy="101025"/>
            </a:xfrm>
            <a:prstGeom prst="rect">
              <a:avLst/>
            </a:prstGeom>
            <a:noFill/>
            <a:ln>
              <a:noFill/>
            </a:ln>
          </p:spPr>
        </p:pic>
        <p:pic>
          <p:nvPicPr>
            <p:cNvPr id="1020" name="Google Shape;1020;g3f3be2ea3b0_0_531"/>
            <p:cNvPicPr preferRelativeResize="0"/>
            <p:nvPr/>
          </p:nvPicPr>
          <p:blipFill rotWithShape="1">
            <a:blip r:embed="rId10">
              <a:alphaModFix/>
            </a:blip>
            <a:srcRect/>
            <a:stretch/>
          </p:blipFill>
          <p:spPr>
            <a:xfrm>
              <a:off x="7118362" y="2231725"/>
              <a:ext cx="112250" cy="101031"/>
            </a:xfrm>
            <a:prstGeom prst="rect">
              <a:avLst/>
            </a:prstGeom>
            <a:noFill/>
            <a:ln>
              <a:noFill/>
            </a:ln>
          </p:spPr>
        </p:pic>
      </p:grpSp>
      <p:sp>
        <p:nvSpPr>
          <p:cNvPr id="1021" name="Google Shape;1021;g3f3be2ea3b0_0_531"/>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111111"/>
                </a:solidFill>
                <a:highlight>
                  <a:srgbClr val="E9FF00"/>
                </a:highlight>
                <a:latin typeface="Barlow Semi Condensed"/>
                <a:ea typeface="Barlow Semi Condensed"/>
                <a:cs typeface="Barlow Semi Condensed"/>
                <a:sym typeface="Barlow Semi Condensed"/>
              </a:rPr>
              <a:t>03</a:t>
            </a:r>
            <a:r>
              <a:rPr lang="en-US" sz="1000" b="1" i="0" u="none" strike="noStrike" cap="none">
                <a:solidFill>
                  <a:srgbClr val="444444"/>
                </a:solidFill>
                <a:latin typeface="Barlow Semi Condensed"/>
                <a:ea typeface="Barlow Semi Condensed"/>
                <a:cs typeface="Barlow Semi Condensed"/>
                <a:sym typeface="Barlow Semi Condensed"/>
              </a:rPr>
              <a:t> HUBS</a:t>
            </a:r>
            <a:endParaRPr sz="1000" b="0" i="0" u="none" strike="noStrike" cap="none">
              <a:solidFill>
                <a:schemeClr val="dk1"/>
              </a:solidFill>
              <a:latin typeface="Calibri"/>
              <a:ea typeface="Calibri"/>
              <a:cs typeface="Calibri"/>
              <a:sym typeface="Calibri"/>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26"/>
        <p:cNvGrpSpPr/>
        <p:nvPr/>
      </p:nvGrpSpPr>
      <p:grpSpPr>
        <a:xfrm>
          <a:off x="0" y="0"/>
          <a:ext cx="0" cy="0"/>
          <a:chOff x="0" y="0"/>
          <a:chExt cx="0" cy="0"/>
        </a:xfrm>
      </p:grpSpPr>
      <p:sp>
        <p:nvSpPr>
          <p:cNvPr id="1027" name="Google Shape;1027;g3f3be2ea3b0_0_569"/>
          <p:cNvSpPr/>
          <p:nvPr/>
        </p:nvSpPr>
        <p:spPr>
          <a:xfrm>
            <a:off x="509500" y="4177225"/>
            <a:ext cx="4310100" cy="1834200"/>
          </a:xfrm>
          <a:prstGeom prst="rect">
            <a:avLst/>
          </a:prstGeom>
          <a:solidFill>
            <a:srgbClr val="F6F6F6"/>
          </a:solidFill>
          <a:ln w="9525" cap="flat" cmpd="sng">
            <a:solidFill>
              <a:srgbClr val="E3E3E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8" name="Google Shape;1028;g3f3be2ea3b0_0_569"/>
          <p:cNvSpPr/>
          <p:nvPr/>
        </p:nvSpPr>
        <p:spPr>
          <a:xfrm>
            <a:off x="509500" y="6011425"/>
            <a:ext cx="11225100" cy="442800"/>
          </a:xfrm>
          <a:prstGeom prst="rect">
            <a:avLst/>
          </a:prstGeom>
          <a:solidFill>
            <a:srgbClr val="FF395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9" name="Google Shape;1029;g3f3be2ea3b0_0_569"/>
          <p:cNvSpPr/>
          <p:nvPr/>
        </p:nvSpPr>
        <p:spPr>
          <a:xfrm>
            <a:off x="509500" y="1243467"/>
            <a:ext cx="3657600" cy="365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FF395F"/>
              </a:buClr>
              <a:buSzPts val="1100"/>
              <a:buFont typeface="Barlow Semi Condensed"/>
              <a:buNone/>
            </a:pPr>
            <a:r>
              <a:rPr lang="en-US" sz="1500" b="1" i="0" u="none" strike="noStrike" cap="none">
                <a:solidFill>
                  <a:srgbClr val="FF395F"/>
                </a:solidFill>
                <a:latin typeface="Barlow Semi Condensed"/>
                <a:ea typeface="Barlow Semi Condensed"/>
                <a:cs typeface="Barlow Semi Condensed"/>
                <a:sym typeface="Barlow Semi Condensed"/>
              </a:rPr>
              <a:t>HUB 2</a:t>
            </a:r>
            <a:endParaRPr sz="1500" b="0" i="0" u="none" strike="noStrike" cap="none">
              <a:solidFill>
                <a:schemeClr val="dk1"/>
              </a:solidFill>
              <a:latin typeface="Calibri"/>
              <a:ea typeface="Calibri"/>
              <a:cs typeface="Calibri"/>
              <a:sym typeface="Calibri"/>
            </a:endParaRPr>
          </a:p>
        </p:txBody>
      </p:sp>
      <p:sp>
        <p:nvSpPr>
          <p:cNvPr id="1030" name="Google Shape;1030;g3f3be2ea3b0_0_569"/>
          <p:cNvSpPr/>
          <p:nvPr/>
        </p:nvSpPr>
        <p:spPr>
          <a:xfrm>
            <a:off x="462477" y="1803250"/>
            <a:ext cx="6927000" cy="1280100"/>
          </a:xfrm>
          <a:prstGeom prst="rect">
            <a:avLst/>
          </a:prstGeom>
          <a:noFill/>
          <a:ln>
            <a:noFill/>
          </a:ln>
        </p:spPr>
        <p:txBody>
          <a:bodyPr spcFirstLastPara="1" wrap="square" lIns="0" tIns="0" rIns="0" bIns="0" anchor="t" anchorCtr="0">
            <a:noAutofit/>
          </a:bodyPr>
          <a:lstStyle/>
          <a:p>
            <a:pPr marL="0" marR="0" lvl="0" indent="0" algn="l" rtl="0">
              <a:lnSpc>
                <a:spcPct val="80000"/>
              </a:lnSpc>
              <a:spcBef>
                <a:spcPts val="0"/>
              </a:spcBef>
              <a:spcAft>
                <a:spcPts val="0"/>
              </a:spcAft>
              <a:buClr>
                <a:srgbClr val="111111"/>
              </a:buClr>
              <a:buSzPts val="6400"/>
              <a:buFont typeface="Barlow Semi Condensed"/>
              <a:buNone/>
            </a:pPr>
            <a:r>
              <a:rPr lang="en-US" sz="5000" b="1" i="0" u="none" strike="noStrike" cap="none">
                <a:solidFill>
                  <a:srgbClr val="111111"/>
                </a:solidFill>
                <a:latin typeface="Barlow Semi Condensed"/>
                <a:ea typeface="Barlow Semi Condensed"/>
                <a:cs typeface="Barlow Semi Condensed"/>
                <a:sym typeface="Barlow Semi Condensed"/>
              </a:rPr>
              <a:t>HUMAN PERFORMANCE CENTER</a:t>
            </a:r>
            <a:r>
              <a:rPr lang="en-US" sz="5000" b="1" i="0" u="none" strike="noStrike" cap="none">
                <a:solidFill>
                  <a:srgbClr val="FF395F"/>
                </a:solidFill>
                <a:latin typeface="Barlow Semi Condensed"/>
                <a:ea typeface="Barlow Semi Condensed"/>
                <a:cs typeface="Barlow Semi Condensed"/>
                <a:sym typeface="Barlow Semi Condensed"/>
              </a:rPr>
              <a:t>.</a:t>
            </a:r>
            <a:endParaRPr sz="5000" b="0" i="0" u="none" strike="noStrike" cap="none">
              <a:solidFill>
                <a:schemeClr val="dk1"/>
              </a:solidFill>
              <a:latin typeface="Calibri"/>
              <a:ea typeface="Calibri"/>
              <a:cs typeface="Calibri"/>
              <a:sym typeface="Calibri"/>
            </a:endParaRPr>
          </a:p>
        </p:txBody>
      </p:sp>
      <p:sp>
        <p:nvSpPr>
          <p:cNvPr id="1031" name="Google Shape;1031;g3f3be2ea3b0_0_569"/>
          <p:cNvSpPr/>
          <p:nvPr/>
        </p:nvSpPr>
        <p:spPr>
          <a:xfrm>
            <a:off x="492475" y="3073075"/>
            <a:ext cx="6163200" cy="54240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111111"/>
              </a:buClr>
              <a:buSzPts val="1300"/>
              <a:buFont typeface="DM Sans"/>
              <a:buNone/>
            </a:pPr>
            <a:r>
              <a:rPr lang="en-US" sz="1400" b="0" i="0" u="none" strike="noStrike" cap="none">
                <a:solidFill>
                  <a:srgbClr val="111111"/>
                </a:solidFill>
                <a:latin typeface="DM Sans"/>
                <a:ea typeface="DM Sans"/>
                <a:cs typeface="DM Sans"/>
                <a:sym typeface="DM Sans"/>
              </a:rPr>
              <a:t>Advanced centre of science, innovation and human development, integrating technology, health and performance across all its dimensions.</a:t>
            </a:r>
            <a:endParaRPr sz="1400" b="0" i="0" u="none" strike="noStrike" cap="none">
              <a:solidFill>
                <a:srgbClr val="111111"/>
              </a:solidFill>
              <a:latin typeface="DM Sans"/>
              <a:ea typeface="DM Sans"/>
              <a:cs typeface="DM Sans"/>
              <a:sym typeface="DM Sans"/>
            </a:endParaRPr>
          </a:p>
          <a:p>
            <a:pPr marL="0" marR="0" lvl="0" indent="0" algn="l" rtl="0">
              <a:lnSpc>
                <a:spcPct val="125000"/>
              </a:lnSpc>
              <a:spcBef>
                <a:spcPts val="1000"/>
              </a:spcBef>
              <a:spcAft>
                <a:spcPts val="0"/>
              </a:spcAft>
              <a:buClr>
                <a:srgbClr val="111111"/>
              </a:buClr>
              <a:buSzPts val="1300"/>
              <a:buFont typeface="DM Sans"/>
              <a:buNone/>
            </a:pPr>
            <a:endParaRPr sz="1400" b="0" i="0" u="none" strike="noStrike" cap="none">
              <a:solidFill>
                <a:srgbClr val="111111"/>
              </a:solidFill>
              <a:latin typeface="DM Sans"/>
              <a:ea typeface="DM Sans"/>
              <a:cs typeface="DM Sans"/>
              <a:sym typeface="DM Sans"/>
            </a:endParaRPr>
          </a:p>
          <a:p>
            <a:pPr marL="0" marR="0" lvl="0" indent="0" algn="l" rtl="0">
              <a:lnSpc>
                <a:spcPct val="125000"/>
              </a:lnSpc>
              <a:spcBef>
                <a:spcPts val="0"/>
              </a:spcBef>
              <a:spcAft>
                <a:spcPts val="0"/>
              </a:spcAft>
              <a:buClr>
                <a:srgbClr val="111111"/>
              </a:buClr>
              <a:buSzPts val="1300"/>
              <a:buFont typeface="DM Sans"/>
              <a:buNone/>
            </a:pPr>
            <a:endParaRPr sz="1400" b="0" i="0" u="none" strike="noStrike" cap="none">
              <a:solidFill>
                <a:srgbClr val="111111"/>
              </a:solidFill>
              <a:latin typeface="DM Sans"/>
              <a:ea typeface="DM Sans"/>
              <a:cs typeface="DM Sans"/>
              <a:sym typeface="DM Sans"/>
            </a:endParaRPr>
          </a:p>
        </p:txBody>
      </p:sp>
      <p:sp>
        <p:nvSpPr>
          <p:cNvPr id="1032" name="Google Shape;1032;g3f3be2ea3b0_0_569"/>
          <p:cNvSpPr/>
          <p:nvPr/>
        </p:nvSpPr>
        <p:spPr>
          <a:xfrm>
            <a:off x="492478" y="3815225"/>
            <a:ext cx="2304300" cy="219000"/>
          </a:xfrm>
          <a:prstGeom prst="rect">
            <a:avLst/>
          </a:prstGeom>
          <a:noFill/>
          <a:ln>
            <a:noFill/>
          </a:ln>
        </p:spPr>
        <p:txBody>
          <a:bodyPr spcFirstLastPara="1" wrap="square" lIns="25400" tIns="25400" rIns="25400" bIns="25400" anchor="t" anchorCtr="0">
            <a:noAutofit/>
          </a:bodyPr>
          <a:lstStyle/>
          <a:p>
            <a:pPr marL="0" marR="0" lvl="0" indent="0" algn="l" rtl="0">
              <a:lnSpc>
                <a:spcPct val="100000"/>
              </a:lnSpc>
              <a:spcBef>
                <a:spcPts val="0"/>
              </a:spcBef>
              <a:spcAft>
                <a:spcPts val="0"/>
              </a:spcAft>
              <a:buClr>
                <a:srgbClr val="111111"/>
              </a:buClr>
              <a:buSzPts val="1200"/>
              <a:buFont typeface="Barlow Semi Condensed"/>
              <a:buNone/>
            </a:pPr>
            <a:r>
              <a:rPr lang="en-US" sz="1300" b="1" i="0" u="none" strike="noStrike" cap="none">
                <a:solidFill>
                  <a:srgbClr val="111111"/>
                </a:solidFill>
                <a:latin typeface="Barlow Semi Condensed"/>
                <a:ea typeface="Barlow Semi Condensed"/>
                <a:cs typeface="Barlow Semi Condensed"/>
                <a:sym typeface="Barlow Semi Condensed"/>
              </a:rPr>
              <a:t>MAIN BUILDING </a:t>
            </a:r>
            <a:r>
              <a:rPr lang="en-US" sz="1300" b="1" i="0" u="none" strike="noStrike" cap="none">
                <a:solidFill>
                  <a:srgbClr val="111111"/>
                </a:solidFill>
                <a:highlight>
                  <a:srgbClr val="E9FF00"/>
                </a:highlight>
                <a:latin typeface="Barlow Semi Condensed"/>
                <a:ea typeface="Barlow Semi Condensed"/>
                <a:cs typeface="Barlow Semi Condensed"/>
                <a:sym typeface="Barlow Semi Condensed"/>
              </a:rPr>
              <a:t>3.000 m²</a:t>
            </a:r>
            <a:endParaRPr sz="1300" b="1" i="0" u="none" strike="noStrike" cap="none">
              <a:solidFill>
                <a:srgbClr val="111111"/>
              </a:solidFill>
              <a:latin typeface="Barlow Semi Condensed"/>
              <a:ea typeface="Barlow Semi Condensed"/>
              <a:cs typeface="Barlow Semi Condensed"/>
              <a:sym typeface="Barlow Semi Condensed"/>
            </a:endParaRPr>
          </a:p>
        </p:txBody>
      </p:sp>
      <p:sp>
        <p:nvSpPr>
          <p:cNvPr id="1033" name="Google Shape;1033;g3f3be2ea3b0_0_569"/>
          <p:cNvSpPr/>
          <p:nvPr/>
        </p:nvSpPr>
        <p:spPr>
          <a:xfrm>
            <a:off x="660274" y="4987575"/>
            <a:ext cx="661200" cy="219000"/>
          </a:xfrm>
          <a:prstGeom prst="rect">
            <a:avLst/>
          </a:prstGeom>
          <a:noFill/>
          <a:ln>
            <a:noFill/>
          </a:ln>
        </p:spPr>
        <p:txBody>
          <a:bodyPr spcFirstLastPara="1" wrap="square" lIns="25400" tIns="25400" rIns="25400" bIns="25400" anchor="t" anchorCtr="0">
            <a:noAutofit/>
          </a:bodyPr>
          <a:lstStyle/>
          <a:p>
            <a:pPr marL="0" marR="0" lvl="0" indent="0" algn="ctr" rtl="0">
              <a:lnSpc>
                <a:spcPct val="100000"/>
              </a:lnSpc>
              <a:spcBef>
                <a:spcPts val="0"/>
              </a:spcBef>
              <a:spcAft>
                <a:spcPts val="0"/>
              </a:spcAft>
              <a:buClr>
                <a:srgbClr val="E9FF00"/>
              </a:buClr>
              <a:buSzPts val="1200"/>
              <a:buFont typeface="Barlow Semi Condensed"/>
              <a:buNone/>
            </a:pPr>
            <a:r>
              <a:rPr lang="en-US" sz="1200" b="1" i="0" u="none" strike="noStrike" cap="none">
                <a:solidFill>
                  <a:srgbClr val="111111"/>
                </a:solidFill>
                <a:highlight>
                  <a:srgbClr val="E9FF00"/>
                </a:highlight>
                <a:latin typeface="Barlow Semi Condensed"/>
                <a:ea typeface="Barlow Semi Condensed"/>
                <a:cs typeface="Barlow Semi Condensed"/>
                <a:sym typeface="Barlow Semi Condensed"/>
              </a:rPr>
              <a:t>FLOOR 1</a:t>
            </a:r>
            <a:endParaRPr sz="1200" b="0" i="0" u="none" strike="noStrike" cap="none">
              <a:solidFill>
                <a:srgbClr val="000000"/>
              </a:solidFill>
              <a:latin typeface="Calibri"/>
              <a:ea typeface="Calibri"/>
              <a:cs typeface="Calibri"/>
              <a:sym typeface="Calibri"/>
            </a:endParaRPr>
          </a:p>
        </p:txBody>
      </p:sp>
      <p:grpSp>
        <p:nvGrpSpPr>
          <p:cNvPr id="1034" name="Google Shape;1034;g3f3be2ea3b0_0_569"/>
          <p:cNvGrpSpPr/>
          <p:nvPr/>
        </p:nvGrpSpPr>
        <p:grpSpPr>
          <a:xfrm>
            <a:off x="1490850" y="4926875"/>
            <a:ext cx="1154400" cy="185700"/>
            <a:chOff x="661900" y="4881736"/>
            <a:chExt cx="1154400" cy="185700"/>
          </a:xfrm>
        </p:grpSpPr>
        <p:pic>
          <p:nvPicPr>
            <p:cNvPr id="1035" name="Google Shape;1035;g3f3be2ea3b0_0_569" descr="preencoded.png"/>
            <p:cNvPicPr preferRelativeResize="0"/>
            <p:nvPr/>
          </p:nvPicPr>
          <p:blipFill rotWithShape="1">
            <a:blip r:embed="rId3">
              <a:alphaModFix/>
            </a:blip>
            <a:srcRect/>
            <a:stretch/>
          </p:blipFill>
          <p:spPr>
            <a:xfrm>
              <a:off x="661900" y="4888869"/>
              <a:ext cx="133350" cy="133350"/>
            </a:xfrm>
            <a:prstGeom prst="rect">
              <a:avLst/>
            </a:prstGeom>
            <a:noFill/>
            <a:ln>
              <a:noFill/>
            </a:ln>
          </p:spPr>
        </p:pic>
        <p:sp>
          <p:nvSpPr>
            <p:cNvPr id="1036" name="Google Shape;1036;g3f3be2ea3b0_0_569"/>
            <p:cNvSpPr/>
            <p:nvPr/>
          </p:nvSpPr>
          <p:spPr>
            <a:xfrm>
              <a:off x="852400" y="4881736"/>
              <a:ext cx="963900" cy="18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900"/>
                <a:buFont typeface="DM Sans"/>
                <a:buNone/>
              </a:pPr>
              <a:r>
                <a:rPr lang="en-US" sz="1000" b="0" i="0" u="none" strike="noStrike" cap="none">
                  <a:solidFill>
                    <a:srgbClr val="111111"/>
                  </a:solidFill>
                  <a:latin typeface="DM Sans"/>
                  <a:ea typeface="DM Sans"/>
                  <a:cs typeface="DM Sans"/>
                  <a:sym typeface="DM Sans"/>
                </a:rPr>
                <a:t>Biomechanics</a:t>
              </a:r>
              <a:endParaRPr sz="1000" b="0" i="0" u="none" strike="noStrike" cap="none">
                <a:solidFill>
                  <a:srgbClr val="000000"/>
                </a:solidFill>
                <a:latin typeface="Calibri"/>
                <a:ea typeface="Calibri"/>
                <a:cs typeface="Calibri"/>
                <a:sym typeface="Calibri"/>
              </a:endParaRPr>
            </a:p>
          </p:txBody>
        </p:sp>
      </p:grpSp>
      <p:grpSp>
        <p:nvGrpSpPr>
          <p:cNvPr id="1037" name="Google Shape;1037;g3f3be2ea3b0_0_569"/>
          <p:cNvGrpSpPr/>
          <p:nvPr/>
        </p:nvGrpSpPr>
        <p:grpSpPr>
          <a:xfrm>
            <a:off x="2659386" y="4926875"/>
            <a:ext cx="1428597" cy="185700"/>
            <a:chOff x="1664853" y="4881736"/>
            <a:chExt cx="1428597" cy="185700"/>
          </a:xfrm>
        </p:grpSpPr>
        <p:pic>
          <p:nvPicPr>
            <p:cNvPr id="1038" name="Google Shape;1038;g3f3be2ea3b0_0_569" descr="preencoded.png"/>
            <p:cNvPicPr preferRelativeResize="0"/>
            <p:nvPr/>
          </p:nvPicPr>
          <p:blipFill rotWithShape="1">
            <a:blip r:embed="rId4">
              <a:alphaModFix/>
            </a:blip>
            <a:srcRect/>
            <a:stretch/>
          </p:blipFill>
          <p:spPr>
            <a:xfrm>
              <a:off x="1664853" y="4888869"/>
              <a:ext cx="133350" cy="133350"/>
            </a:xfrm>
            <a:prstGeom prst="rect">
              <a:avLst/>
            </a:prstGeom>
            <a:noFill/>
            <a:ln>
              <a:noFill/>
            </a:ln>
          </p:spPr>
        </p:pic>
        <p:sp>
          <p:nvSpPr>
            <p:cNvPr id="1039" name="Google Shape;1039;g3f3be2ea3b0_0_569"/>
            <p:cNvSpPr/>
            <p:nvPr/>
          </p:nvSpPr>
          <p:spPr>
            <a:xfrm>
              <a:off x="1855350" y="4881736"/>
              <a:ext cx="1238100" cy="18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900"/>
                <a:buFont typeface="DM Sans"/>
                <a:buNone/>
              </a:pPr>
              <a:r>
                <a:rPr lang="en-US" sz="1000" b="0" i="0" u="none" strike="noStrike" cap="none">
                  <a:solidFill>
                    <a:srgbClr val="111111"/>
                  </a:solidFill>
                  <a:latin typeface="DM Sans"/>
                  <a:ea typeface="DM Sans"/>
                  <a:cs typeface="DM Sans"/>
                  <a:sym typeface="DM Sans"/>
                </a:rPr>
                <a:t>Video analysis</a:t>
              </a:r>
              <a:endParaRPr sz="1000" b="0" i="0" u="none" strike="noStrike" cap="none">
                <a:solidFill>
                  <a:srgbClr val="000000"/>
                </a:solidFill>
                <a:latin typeface="Calibri"/>
                <a:ea typeface="Calibri"/>
                <a:cs typeface="Calibri"/>
                <a:sym typeface="Calibri"/>
              </a:endParaRPr>
            </a:p>
          </p:txBody>
        </p:sp>
      </p:grpSp>
      <p:grpSp>
        <p:nvGrpSpPr>
          <p:cNvPr id="1040" name="Google Shape;1040;g3f3be2ea3b0_0_569"/>
          <p:cNvGrpSpPr/>
          <p:nvPr/>
        </p:nvGrpSpPr>
        <p:grpSpPr>
          <a:xfrm>
            <a:off x="1490851" y="5125701"/>
            <a:ext cx="1622399" cy="185700"/>
            <a:chOff x="2690651" y="4881725"/>
            <a:chExt cx="1622399" cy="185700"/>
          </a:xfrm>
        </p:grpSpPr>
        <p:pic>
          <p:nvPicPr>
            <p:cNvPr id="1041" name="Google Shape;1041;g3f3be2ea3b0_0_569" descr="preencoded.png"/>
            <p:cNvPicPr preferRelativeResize="0"/>
            <p:nvPr/>
          </p:nvPicPr>
          <p:blipFill rotWithShape="1">
            <a:blip r:embed="rId5">
              <a:alphaModFix/>
            </a:blip>
            <a:srcRect/>
            <a:stretch/>
          </p:blipFill>
          <p:spPr>
            <a:xfrm>
              <a:off x="2690651" y="4888869"/>
              <a:ext cx="133350" cy="133350"/>
            </a:xfrm>
            <a:prstGeom prst="rect">
              <a:avLst/>
            </a:prstGeom>
            <a:noFill/>
            <a:ln>
              <a:noFill/>
            </a:ln>
          </p:spPr>
        </p:pic>
        <p:sp>
          <p:nvSpPr>
            <p:cNvPr id="1042" name="Google Shape;1042;g3f3be2ea3b0_0_569"/>
            <p:cNvSpPr/>
            <p:nvPr/>
          </p:nvSpPr>
          <p:spPr>
            <a:xfrm>
              <a:off x="2881150" y="4881725"/>
              <a:ext cx="1431900" cy="18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900"/>
                <a:buFont typeface="DM Sans"/>
                <a:buNone/>
              </a:pPr>
              <a:r>
                <a:rPr lang="en-US" sz="1000" b="0" i="0" u="none" strike="noStrike" cap="none">
                  <a:solidFill>
                    <a:srgbClr val="111111"/>
                  </a:solidFill>
                  <a:latin typeface="DM Sans"/>
                  <a:ea typeface="DM Sans"/>
                  <a:cs typeface="DM Sans"/>
                  <a:sym typeface="DM Sans"/>
                </a:rPr>
                <a:t>AI applied to sport</a:t>
              </a:r>
              <a:endParaRPr sz="1000" b="0" i="0" u="none" strike="noStrike" cap="none">
                <a:solidFill>
                  <a:srgbClr val="000000"/>
                </a:solidFill>
                <a:latin typeface="Calibri"/>
                <a:ea typeface="Calibri"/>
                <a:cs typeface="Calibri"/>
                <a:sym typeface="Calibri"/>
              </a:endParaRPr>
            </a:p>
          </p:txBody>
        </p:sp>
      </p:grpSp>
      <p:grpSp>
        <p:nvGrpSpPr>
          <p:cNvPr id="1043" name="Google Shape;1043;g3f3be2ea3b0_0_569"/>
          <p:cNvGrpSpPr/>
          <p:nvPr/>
        </p:nvGrpSpPr>
        <p:grpSpPr>
          <a:xfrm>
            <a:off x="2940816" y="5125701"/>
            <a:ext cx="1321200" cy="185700"/>
            <a:chOff x="4273000" y="4881725"/>
            <a:chExt cx="1321200" cy="185700"/>
          </a:xfrm>
        </p:grpSpPr>
        <p:pic>
          <p:nvPicPr>
            <p:cNvPr id="1044" name="Google Shape;1044;g3f3be2ea3b0_0_569" descr="preencoded.png"/>
            <p:cNvPicPr preferRelativeResize="0"/>
            <p:nvPr/>
          </p:nvPicPr>
          <p:blipFill rotWithShape="1">
            <a:blip r:embed="rId6">
              <a:alphaModFix/>
            </a:blip>
            <a:srcRect/>
            <a:stretch/>
          </p:blipFill>
          <p:spPr>
            <a:xfrm>
              <a:off x="4273000" y="4888865"/>
              <a:ext cx="133350" cy="133350"/>
            </a:xfrm>
            <a:prstGeom prst="rect">
              <a:avLst/>
            </a:prstGeom>
            <a:noFill/>
            <a:ln>
              <a:noFill/>
            </a:ln>
          </p:spPr>
        </p:pic>
        <p:sp>
          <p:nvSpPr>
            <p:cNvPr id="1045" name="Google Shape;1045;g3f3be2ea3b0_0_569"/>
            <p:cNvSpPr/>
            <p:nvPr/>
          </p:nvSpPr>
          <p:spPr>
            <a:xfrm>
              <a:off x="4463500" y="4881725"/>
              <a:ext cx="1130700" cy="18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900"/>
                <a:buFont typeface="DM Sans"/>
                <a:buNone/>
              </a:pPr>
              <a:r>
                <a:rPr lang="en-US" sz="1000" b="0" i="0" u="none" strike="noStrike" cap="none">
                  <a:solidFill>
                    <a:srgbClr val="111111"/>
                  </a:solidFill>
                  <a:latin typeface="DM Sans"/>
                  <a:ea typeface="DM Sans"/>
                  <a:cs typeface="DM Sans"/>
                  <a:sym typeface="DM Sans"/>
                </a:rPr>
                <a:t>Training rooms</a:t>
              </a:r>
              <a:endParaRPr sz="1000" b="0" i="0" u="none" strike="noStrike" cap="none">
                <a:solidFill>
                  <a:srgbClr val="000000"/>
                </a:solidFill>
                <a:latin typeface="Calibri"/>
                <a:ea typeface="Calibri"/>
                <a:cs typeface="Calibri"/>
                <a:sym typeface="Calibri"/>
              </a:endParaRPr>
            </a:p>
          </p:txBody>
        </p:sp>
      </p:grpSp>
      <p:sp>
        <p:nvSpPr>
          <p:cNvPr id="1046" name="Google Shape;1046;g3f3be2ea3b0_0_569"/>
          <p:cNvSpPr/>
          <p:nvPr/>
        </p:nvSpPr>
        <p:spPr>
          <a:xfrm>
            <a:off x="674974" y="4378300"/>
            <a:ext cx="661200" cy="219000"/>
          </a:xfrm>
          <a:prstGeom prst="rect">
            <a:avLst/>
          </a:prstGeom>
          <a:noFill/>
          <a:ln>
            <a:noFill/>
          </a:ln>
        </p:spPr>
        <p:txBody>
          <a:bodyPr spcFirstLastPara="1" wrap="square" lIns="25400" tIns="25400" rIns="25400" bIns="25400" anchor="t" anchorCtr="0">
            <a:noAutofit/>
          </a:bodyPr>
          <a:lstStyle/>
          <a:p>
            <a:pPr marL="0" marR="0" lvl="0" indent="0" algn="ctr" rtl="0">
              <a:lnSpc>
                <a:spcPct val="100000"/>
              </a:lnSpc>
              <a:spcBef>
                <a:spcPts val="0"/>
              </a:spcBef>
              <a:spcAft>
                <a:spcPts val="0"/>
              </a:spcAft>
              <a:buClr>
                <a:srgbClr val="E9FF00"/>
              </a:buClr>
              <a:buSzPts val="1200"/>
              <a:buFont typeface="Barlow Semi Condensed"/>
              <a:buNone/>
            </a:pPr>
            <a:r>
              <a:rPr lang="en-US" sz="1200" b="1" i="0" u="none" strike="noStrike" cap="none">
                <a:solidFill>
                  <a:srgbClr val="111111"/>
                </a:solidFill>
                <a:highlight>
                  <a:srgbClr val="E9FF00"/>
                </a:highlight>
                <a:latin typeface="Barlow Semi Condensed"/>
                <a:ea typeface="Barlow Semi Condensed"/>
                <a:cs typeface="Barlow Semi Condensed"/>
                <a:sym typeface="Barlow Semi Condensed"/>
              </a:rPr>
              <a:t>FLOOR 0</a:t>
            </a:r>
            <a:endParaRPr sz="1200" b="0" i="0" u="none" strike="noStrike" cap="none">
              <a:solidFill>
                <a:srgbClr val="000000"/>
              </a:solidFill>
              <a:latin typeface="Calibri"/>
              <a:ea typeface="Calibri"/>
              <a:cs typeface="Calibri"/>
              <a:sym typeface="Calibri"/>
            </a:endParaRPr>
          </a:p>
        </p:txBody>
      </p:sp>
      <p:grpSp>
        <p:nvGrpSpPr>
          <p:cNvPr id="1047" name="Google Shape;1047;g3f3be2ea3b0_0_569"/>
          <p:cNvGrpSpPr/>
          <p:nvPr/>
        </p:nvGrpSpPr>
        <p:grpSpPr>
          <a:xfrm>
            <a:off x="1490850" y="4321751"/>
            <a:ext cx="661200" cy="185700"/>
            <a:chOff x="661900" y="4301025"/>
            <a:chExt cx="661200" cy="185700"/>
          </a:xfrm>
        </p:grpSpPr>
        <p:pic>
          <p:nvPicPr>
            <p:cNvPr id="1048" name="Google Shape;1048;g3f3be2ea3b0_0_569" descr="preencoded.png"/>
            <p:cNvPicPr preferRelativeResize="0"/>
            <p:nvPr/>
          </p:nvPicPr>
          <p:blipFill rotWithShape="1">
            <a:blip r:embed="rId7">
              <a:alphaModFix/>
            </a:blip>
            <a:srcRect/>
            <a:stretch/>
          </p:blipFill>
          <p:spPr>
            <a:xfrm>
              <a:off x="661900" y="4308169"/>
              <a:ext cx="133350" cy="133350"/>
            </a:xfrm>
            <a:prstGeom prst="rect">
              <a:avLst/>
            </a:prstGeom>
            <a:noFill/>
            <a:ln>
              <a:noFill/>
            </a:ln>
          </p:spPr>
        </p:pic>
        <p:sp>
          <p:nvSpPr>
            <p:cNvPr id="1049" name="Google Shape;1049;g3f3be2ea3b0_0_569"/>
            <p:cNvSpPr/>
            <p:nvPr/>
          </p:nvSpPr>
          <p:spPr>
            <a:xfrm>
              <a:off x="852400" y="4301025"/>
              <a:ext cx="470700" cy="18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900"/>
                <a:buFont typeface="DM Sans"/>
                <a:buNone/>
              </a:pPr>
              <a:r>
                <a:rPr lang="en-US" sz="1000" b="0" i="0" u="none" strike="noStrike" cap="none">
                  <a:solidFill>
                    <a:srgbClr val="111111"/>
                  </a:solidFill>
                  <a:latin typeface="DM Sans"/>
                  <a:ea typeface="DM Sans"/>
                  <a:cs typeface="DM Sans"/>
                  <a:sym typeface="DM Sans"/>
                </a:rPr>
                <a:t>Gym</a:t>
              </a:r>
              <a:endParaRPr sz="1000" b="0" i="0" u="none" strike="noStrike" cap="none">
                <a:solidFill>
                  <a:srgbClr val="000000"/>
                </a:solidFill>
                <a:latin typeface="Calibri"/>
                <a:ea typeface="Calibri"/>
                <a:cs typeface="Calibri"/>
                <a:sym typeface="Calibri"/>
              </a:endParaRPr>
            </a:p>
          </p:txBody>
        </p:sp>
      </p:grpSp>
      <p:grpSp>
        <p:nvGrpSpPr>
          <p:cNvPr id="1050" name="Google Shape;1050;g3f3be2ea3b0_0_569"/>
          <p:cNvGrpSpPr/>
          <p:nvPr/>
        </p:nvGrpSpPr>
        <p:grpSpPr>
          <a:xfrm>
            <a:off x="2137441" y="4321750"/>
            <a:ext cx="851711" cy="185700"/>
            <a:chOff x="1380219" y="4301024"/>
            <a:chExt cx="851711" cy="185700"/>
          </a:xfrm>
        </p:grpSpPr>
        <p:pic>
          <p:nvPicPr>
            <p:cNvPr id="1051" name="Google Shape;1051;g3f3be2ea3b0_0_569" descr="preencoded.png"/>
            <p:cNvPicPr preferRelativeResize="0"/>
            <p:nvPr/>
          </p:nvPicPr>
          <p:blipFill rotWithShape="1">
            <a:blip r:embed="rId8">
              <a:alphaModFix/>
            </a:blip>
            <a:srcRect/>
            <a:stretch/>
          </p:blipFill>
          <p:spPr>
            <a:xfrm>
              <a:off x="1380219" y="4308169"/>
              <a:ext cx="133350" cy="133350"/>
            </a:xfrm>
            <a:prstGeom prst="rect">
              <a:avLst/>
            </a:prstGeom>
            <a:noFill/>
            <a:ln>
              <a:noFill/>
            </a:ln>
          </p:spPr>
        </p:pic>
        <p:sp>
          <p:nvSpPr>
            <p:cNvPr id="1052" name="Google Shape;1052;g3f3be2ea3b0_0_569"/>
            <p:cNvSpPr/>
            <p:nvPr/>
          </p:nvSpPr>
          <p:spPr>
            <a:xfrm>
              <a:off x="1570730" y="4301024"/>
              <a:ext cx="661200" cy="18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900"/>
                <a:buFont typeface="DM Sans"/>
                <a:buNone/>
              </a:pPr>
              <a:r>
                <a:rPr lang="en-US" sz="1000" b="0" i="0" u="none" strike="noStrike" cap="none">
                  <a:solidFill>
                    <a:srgbClr val="111111"/>
                  </a:solidFill>
                  <a:latin typeface="DM Sans"/>
                  <a:ea typeface="DM Sans"/>
                  <a:cs typeface="DM Sans"/>
                  <a:sym typeface="DM Sans"/>
                </a:rPr>
                <a:t>Strength</a:t>
              </a:r>
              <a:endParaRPr sz="1000" b="0" i="0" u="none" strike="noStrike" cap="none">
                <a:solidFill>
                  <a:srgbClr val="000000"/>
                </a:solidFill>
                <a:latin typeface="Calibri"/>
                <a:ea typeface="Calibri"/>
                <a:cs typeface="Calibri"/>
                <a:sym typeface="Calibri"/>
              </a:endParaRPr>
            </a:p>
          </p:txBody>
        </p:sp>
      </p:grpSp>
      <p:grpSp>
        <p:nvGrpSpPr>
          <p:cNvPr id="1053" name="Google Shape;1053;g3f3be2ea3b0_0_569"/>
          <p:cNvGrpSpPr/>
          <p:nvPr/>
        </p:nvGrpSpPr>
        <p:grpSpPr>
          <a:xfrm>
            <a:off x="1490846" y="4520578"/>
            <a:ext cx="721198" cy="185700"/>
            <a:chOff x="1998302" y="4301025"/>
            <a:chExt cx="721198" cy="185700"/>
          </a:xfrm>
        </p:grpSpPr>
        <p:pic>
          <p:nvPicPr>
            <p:cNvPr id="1054" name="Google Shape;1054;g3f3be2ea3b0_0_569" descr="preencoded.png"/>
            <p:cNvPicPr preferRelativeResize="0"/>
            <p:nvPr/>
          </p:nvPicPr>
          <p:blipFill rotWithShape="1">
            <a:blip r:embed="rId9">
              <a:alphaModFix/>
            </a:blip>
            <a:srcRect/>
            <a:stretch/>
          </p:blipFill>
          <p:spPr>
            <a:xfrm>
              <a:off x="1998302" y="4308169"/>
              <a:ext cx="133350" cy="133350"/>
            </a:xfrm>
            <a:prstGeom prst="rect">
              <a:avLst/>
            </a:prstGeom>
            <a:noFill/>
            <a:ln>
              <a:noFill/>
            </a:ln>
          </p:spPr>
        </p:pic>
        <p:sp>
          <p:nvSpPr>
            <p:cNvPr id="1055" name="Google Shape;1055;g3f3be2ea3b0_0_569"/>
            <p:cNvSpPr/>
            <p:nvPr/>
          </p:nvSpPr>
          <p:spPr>
            <a:xfrm>
              <a:off x="2188800" y="4301025"/>
              <a:ext cx="530700" cy="18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900"/>
                <a:buFont typeface="DM Sans"/>
                <a:buNone/>
              </a:pPr>
              <a:r>
                <a:rPr lang="en-US" sz="1000" b="0" i="0" u="none" strike="noStrike" cap="none">
                  <a:solidFill>
                    <a:srgbClr val="111111"/>
                  </a:solidFill>
                  <a:latin typeface="DM Sans"/>
                  <a:ea typeface="DM Sans"/>
                  <a:cs typeface="DM Sans"/>
                  <a:sym typeface="DM Sans"/>
                </a:rPr>
                <a:t>Power</a:t>
              </a:r>
              <a:endParaRPr sz="1000" b="0" i="0" u="none" strike="noStrike" cap="none">
                <a:solidFill>
                  <a:srgbClr val="000000"/>
                </a:solidFill>
                <a:latin typeface="Calibri"/>
                <a:ea typeface="Calibri"/>
                <a:cs typeface="Calibri"/>
                <a:sym typeface="Calibri"/>
              </a:endParaRPr>
            </a:p>
          </p:txBody>
        </p:sp>
      </p:grpSp>
      <p:grpSp>
        <p:nvGrpSpPr>
          <p:cNvPr id="1056" name="Google Shape;1056;g3f3be2ea3b0_0_569"/>
          <p:cNvGrpSpPr/>
          <p:nvPr/>
        </p:nvGrpSpPr>
        <p:grpSpPr>
          <a:xfrm>
            <a:off x="2207580" y="4520578"/>
            <a:ext cx="879298" cy="185700"/>
            <a:chOff x="2779352" y="4301025"/>
            <a:chExt cx="879298" cy="185700"/>
          </a:xfrm>
        </p:grpSpPr>
        <p:pic>
          <p:nvPicPr>
            <p:cNvPr id="1057" name="Google Shape;1057;g3f3be2ea3b0_0_569" descr="preencoded.png"/>
            <p:cNvPicPr preferRelativeResize="0"/>
            <p:nvPr/>
          </p:nvPicPr>
          <p:blipFill rotWithShape="1">
            <a:blip r:embed="rId10">
              <a:alphaModFix/>
            </a:blip>
            <a:srcRect/>
            <a:stretch/>
          </p:blipFill>
          <p:spPr>
            <a:xfrm>
              <a:off x="2779352" y="4308169"/>
              <a:ext cx="133350" cy="133350"/>
            </a:xfrm>
            <a:prstGeom prst="rect">
              <a:avLst/>
            </a:prstGeom>
            <a:noFill/>
            <a:ln>
              <a:noFill/>
            </a:ln>
          </p:spPr>
        </p:pic>
        <p:sp>
          <p:nvSpPr>
            <p:cNvPr id="1058" name="Google Shape;1058;g3f3be2ea3b0_0_569"/>
            <p:cNvSpPr/>
            <p:nvPr/>
          </p:nvSpPr>
          <p:spPr>
            <a:xfrm>
              <a:off x="2969850" y="4301025"/>
              <a:ext cx="688800" cy="18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900"/>
                <a:buFont typeface="DM Sans"/>
                <a:buNone/>
              </a:pPr>
              <a:r>
                <a:rPr lang="en-US" sz="1000" b="0" i="0" u="none" strike="noStrike" cap="none">
                  <a:solidFill>
                    <a:srgbClr val="111111"/>
                  </a:solidFill>
                  <a:latin typeface="DM Sans"/>
                  <a:ea typeface="DM Sans"/>
                  <a:cs typeface="DM Sans"/>
                  <a:sym typeface="DM Sans"/>
                </a:rPr>
                <a:t>Mobility</a:t>
              </a:r>
              <a:endParaRPr sz="1000" b="0" i="0" u="none" strike="noStrike" cap="none">
                <a:solidFill>
                  <a:srgbClr val="000000"/>
                </a:solidFill>
                <a:latin typeface="Calibri"/>
                <a:ea typeface="Calibri"/>
                <a:cs typeface="Calibri"/>
                <a:sym typeface="Calibri"/>
              </a:endParaRPr>
            </a:p>
          </p:txBody>
        </p:sp>
      </p:grpSp>
      <p:sp>
        <p:nvSpPr>
          <p:cNvPr id="1059" name="Google Shape;1059;g3f3be2ea3b0_0_569"/>
          <p:cNvSpPr/>
          <p:nvPr/>
        </p:nvSpPr>
        <p:spPr>
          <a:xfrm>
            <a:off x="674074" y="5580000"/>
            <a:ext cx="661200" cy="219000"/>
          </a:xfrm>
          <a:prstGeom prst="rect">
            <a:avLst/>
          </a:prstGeom>
          <a:noFill/>
          <a:ln>
            <a:noFill/>
          </a:ln>
        </p:spPr>
        <p:txBody>
          <a:bodyPr spcFirstLastPara="1" wrap="square" lIns="25400" tIns="25400" rIns="25400" bIns="25400" anchor="t" anchorCtr="0">
            <a:noAutofit/>
          </a:bodyPr>
          <a:lstStyle/>
          <a:p>
            <a:pPr marL="0" marR="0" lvl="0" indent="0" algn="ctr" rtl="0">
              <a:lnSpc>
                <a:spcPct val="100000"/>
              </a:lnSpc>
              <a:spcBef>
                <a:spcPts val="0"/>
              </a:spcBef>
              <a:spcAft>
                <a:spcPts val="0"/>
              </a:spcAft>
              <a:buClr>
                <a:srgbClr val="E9FF00"/>
              </a:buClr>
              <a:buSzPts val="1200"/>
              <a:buFont typeface="Barlow Semi Condensed"/>
              <a:buNone/>
            </a:pPr>
            <a:r>
              <a:rPr lang="en-US" sz="1200" b="1" i="0" u="none" strike="noStrike" cap="none">
                <a:solidFill>
                  <a:srgbClr val="111111"/>
                </a:solidFill>
                <a:highlight>
                  <a:srgbClr val="E9FF00"/>
                </a:highlight>
                <a:latin typeface="Barlow Semi Condensed"/>
                <a:ea typeface="Barlow Semi Condensed"/>
                <a:cs typeface="Barlow Semi Condensed"/>
                <a:sym typeface="Barlow Semi Condensed"/>
              </a:rPr>
              <a:t>FLOOR 2</a:t>
            </a:r>
            <a:endParaRPr sz="1200" b="0" i="0" u="none" strike="noStrike" cap="none">
              <a:solidFill>
                <a:srgbClr val="000000"/>
              </a:solidFill>
              <a:latin typeface="Calibri"/>
              <a:ea typeface="Calibri"/>
              <a:cs typeface="Calibri"/>
              <a:sym typeface="Calibri"/>
            </a:endParaRPr>
          </a:p>
        </p:txBody>
      </p:sp>
      <p:grpSp>
        <p:nvGrpSpPr>
          <p:cNvPr id="1060" name="Google Shape;1060;g3f3be2ea3b0_0_569"/>
          <p:cNvGrpSpPr/>
          <p:nvPr/>
        </p:nvGrpSpPr>
        <p:grpSpPr>
          <a:xfrm>
            <a:off x="1490850" y="5519860"/>
            <a:ext cx="1428600" cy="185700"/>
            <a:chOff x="661900" y="5455100"/>
            <a:chExt cx="1428600" cy="185700"/>
          </a:xfrm>
        </p:grpSpPr>
        <p:pic>
          <p:nvPicPr>
            <p:cNvPr id="1061" name="Google Shape;1061;g3f3be2ea3b0_0_569" descr="preencoded.png"/>
            <p:cNvPicPr preferRelativeResize="0"/>
            <p:nvPr/>
          </p:nvPicPr>
          <p:blipFill rotWithShape="1">
            <a:blip r:embed="rId11">
              <a:alphaModFix/>
            </a:blip>
            <a:srcRect/>
            <a:stretch/>
          </p:blipFill>
          <p:spPr>
            <a:xfrm>
              <a:off x="661900" y="5462247"/>
              <a:ext cx="133350" cy="133350"/>
            </a:xfrm>
            <a:prstGeom prst="rect">
              <a:avLst/>
            </a:prstGeom>
            <a:noFill/>
            <a:ln>
              <a:noFill/>
            </a:ln>
          </p:spPr>
        </p:pic>
        <p:sp>
          <p:nvSpPr>
            <p:cNvPr id="1062" name="Google Shape;1062;g3f3be2ea3b0_0_569"/>
            <p:cNvSpPr/>
            <p:nvPr/>
          </p:nvSpPr>
          <p:spPr>
            <a:xfrm>
              <a:off x="852400" y="5455100"/>
              <a:ext cx="1238100" cy="18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900"/>
                <a:buFont typeface="DM Sans"/>
                <a:buNone/>
              </a:pPr>
              <a:r>
                <a:rPr lang="en-US" sz="1000" b="0" i="0" u="none" strike="noStrike" cap="none">
                  <a:solidFill>
                    <a:srgbClr val="111111"/>
                  </a:solidFill>
                  <a:latin typeface="DM Sans"/>
                  <a:ea typeface="DM Sans"/>
                  <a:cs typeface="DM Sans"/>
                  <a:sym typeface="DM Sans"/>
                </a:rPr>
                <a:t>Sports medicine</a:t>
              </a:r>
              <a:endParaRPr sz="1000" b="0" i="0" u="none" strike="noStrike" cap="none">
                <a:solidFill>
                  <a:srgbClr val="000000"/>
                </a:solidFill>
                <a:latin typeface="Calibri"/>
                <a:ea typeface="Calibri"/>
                <a:cs typeface="Calibri"/>
                <a:sym typeface="Calibri"/>
              </a:endParaRPr>
            </a:p>
          </p:txBody>
        </p:sp>
      </p:grpSp>
      <p:grpSp>
        <p:nvGrpSpPr>
          <p:cNvPr id="1063" name="Google Shape;1063;g3f3be2ea3b0_0_569"/>
          <p:cNvGrpSpPr/>
          <p:nvPr/>
        </p:nvGrpSpPr>
        <p:grpSpPr>
          <a:xfrm>
            <a:off x="2802700" y="5519850"/>
            <a:ext cx="1042193" cy="185700"/>
            <a:chOff x="2064307" y="5455090"/>
            <a:chExt cx="1042193" cy="185700"/>
          </a:xfrm>
        </p:grpSpPr>
        <p:pic>
          <p:nvPicPr>
            <p:cNvPr id="1064" name="Google Shape;1064;g3f3be2ea3b0_0_569" descr="preencoded.png"/>
            <p:cNvPicPr preferRelativeResize="0"/>
            <p:nvPr/>
          </p:nvPicPr>
          <p:blipFill rotWithShape="1">
            <a:blip r:embed="rId12">
              <a:alphaModFix/>
            </a:blip>
            <a:srcRect/>
            <a:stretch/>
          </p:blipFill>
          <p:spPr>
            <a:xfrm>
              <a:off x="2064307" y="5462247"/>
              <a:ext cx="133350" cy="133350"/>
            </a:xfrm>
            <a:prstGeom prst="rect">
              <a:avLst/>
            </a:prstGeom>
            <a:noFill/>
            <a:ln>
              <a:noFill/>
            </a:ln>
          </p:spPr>
        </p:pic>
        <p:sp>
          <p:nvSpPr>
            <p:cNvPr id="1065" name="Google Shape;1065;g3f3be2ea3b0_0_569"/>
            <p:cNvSpPr/>
            <p:nvPr/>
          </p:nvSpPr>
          <p:spPr>
            <a:xfrm>
              <a:off x="2254800" y="5455090"/>
              <a:ext cx="851700" cy="18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900"/>
                <a:buFont typeface="DM Sans"/>
                <a:buNone/>
              </a:pPr>
              <a:r>
                <a:rPr lang="en-US" sz="1000" b="0" i="0" u="none" strike="noStrike" cap="none">
                  <a:solidFill>
                    <a:srgbClr val="111111"/>
                  </a:solidFill>
                  <a:latin typeface="DM Sans"/>
                  <a:ea typeface="DM Sans"/>
                  <a:cs typeface="DM Sans"/>
                  <a:sym typeface="DM Sans"/>
                </a:rPr>
                <a:t>Physiotherapy</a:t>
              </a:r>
              <a:endParaRPr sz="1000" b="0" i="0" u="none" strike="noStrike" cap="none">
                <a:solidFill>
                  <a:srgbClr val="000000"/>
                </a:solidFill>
                <a:latin typeface="Calibri"/>
                <a:ea typeface="Calibri"/>
                <a:cs typeface="Calibri"/>
                <a:sym typeface="Calibri"/>
              </a:endParaRPr>
            </a:p>
          </p:txBody>
        </p:sp>
      </p:grpSp>
      <p:grpSp>
        <p:nvGrpSpPr>
          <p:cNvPr id="1066" name="Google Shape;1066;g3f3be2ea3b0_0_569"/>
          <p:cNvGrpSpPr/>
          <p:nvPr/>
        </p:nvGrpSpPr>
        <p:grpSpPr>
          <a:xfrm>
            <a:off x="1490858" y="5723501"/>
            <a:ext cx="721200" cy="185700"/>
            <a:chOff x="3000808" y="5455103"/>
            <a:chExt cx="721200" cy="185700"/>
          </a:xfrm>
        </p:grpSpPr>
        <p:pic>
          <p:nvPicPr>
            <p:cNvPr id="1067" name="Google Shape;1067;g3f3be2ea3b0_0_569" descr="preencoded.png"/>
            <p:cNvPicPr preferRelativeResize="0"/>
            <p:nvPr/>
          </p:nvPicPr>
          <p:blipFill rotWithShape="1">
            <a:blip r:embed="rId13">
              <a:alphaModFix/>
            </a:blip>
            <a:srcRect/>
            <a:stretch/>
          </p:blipFill>
          <p:spPr>
            <a:xfrm>
              <a:off x="3000808" y="5462247"/>
              <a:ext cx="133350" cy="133350"/>
            </a:xfrm>
            <a:prstGeom prst="rect">
              <a:avLst/>
            </a:prstGeom>
            <a:noFill/>
            <a:ln>
              <a:noFill/>
            </a:ln>
          </p:spPr>
        </p:pic>
        <p:sp>
          <p:nvSpPr>
            <p:cNvPr id="1068" name="Google Shape;1068;g3f3be2ea3b0_0_569"/>
            <p:cNvSpPr/>
            <p:nvPr/>
          </p:nvSpPr>
          <p:spPr>
            <a:xfrm>
              <a:off x="3191308" y="5455103"/>
              <a:ext cx="530700" cy="18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900"/>
                <a:buFont typeface="DM Sans"/>
                <a:buNone/>
              </a:pPr>
              <a:r>
                <a:rPr lang="en-US" sz="1000" b="0" i="0" u="none" strike="noStrike" cap="none">
                  <a:solidFill>
                    <a:srgbClr val="111111"/>
                  </a:solidFill>
                  <a:latin typeface="DM Sans"/>
                  <a:ea typeface="DM Sans"/>
                  <a:cs typeface="DM Sans"/>
                  <a:sym typeface="DM Sans"/>
                </a:rPr>
                <a:t>Nutrition</a:t>
              </a:r>
              <a:endParaRPr sz="1000" b="0" i="0" u="none" strike="noStrike" cap="none">
                <a:solidFill>
                  <a:srgbClr val="000000"/>
                </a:solidFill>
                <a:latin typeface="Calibri"/>
                <a:ea typeface="Calibri"/>
                <a:cs typeface="Calibri"/>
                <a:sym typeface="Calibri"/>
              </a:endParaRPr>
            </a:p>
          </p:txBody>
        </p:sp>
      </p:grpSp>
      <p:grpSp>
        <p:nvGrpSpPr>
          <p:cNvPr id="1069" name="Google Shape;1069;g3f3be2ea3b0_0_569"/>
          <p:cNvGrpSpPr/>
          <p:nvPr/>
        </p:nvGrpSpPr>
        <p:grpSpPr>
          <a:xfrm>
            <a:off x="2360328" y="5723500"/>
            <a:ext cx="1012794" cy="185700"/>
            <a:chOff x="3779031" y="5455101"/>
            <a:chExt cx="1012794" cy="185700"/>
          </a:xfrm>
        </p:grpSpPr>
        <p:pic>
          <p:nvPicPr>
            <p:cNvPr id="1070" name="Google Shape;1070;g3f3be2ea3b0_0_569" descr="preencoded.png"/>
            <p:cNvPicPr preferRelativeResize="0"/>
            <p:nvPr/>
          </p:nvPicPr>
          <p:blipFill rotWithShape="1">
            <a:blip r:embed="rId14">
              <a:alphaModFix/>
            </a:blip>
            <a:srcRect/>
            <a:stretch/>
          </p:blipFill>
          <p:spPr>
            <a:xfrm>
              <a:off x="3779031" y="5462247"/>
              <a:ext cx="133350" cy="133350"/>
            </a:xfrm>
            <a:prstGeom prst="rect">
              <a:avLst/>
            </a:prstGeom>
            <a:noFill/>
            <a:ln>
              <a:noFill/>
            </a:ln>
          </p:spPr>
        </p:pic>
        <p:sp>
          <p:nvSpPr>
            <p:cNvPr id="1071" name="Google Shape;1071;g3f3be2ea3b0_0_569"/>
            <p:cNvSpPr/>
            <p:nvPr/>
          </p:nvSpPr>
          <p:spPr>
            <a:xfrm>
              <a:off x="3969525" y="5455101"/>
              <a:ext cx="822300" cy="18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900"/>
                <a:buFont typeface="DM Sans"/>
                <a:buNone/>
              </a:pPr>
              <a:r>
                <a:rPr lang="en-US" sz="1000" b="0" i="0" u="none" strike="noStrike" cap="none">
                  <a:solidFill>
                    <a:srgbClr val="111111"/>
                  </a:solidFill>
                  <a:latin typeface="DM Sans"/>
                  <a:ea typeface="DM Sans"/>
                  <a:cs typeface="DM Sans"/>
                  <a:sym typeface="DM Sans"/>
                </a:rPr>
                <a:t>Psychology</a:t>
              </a:r>
              <a:endParaRPr sz="1000" b="0" i="0" u="none" strike="noStrike" cap="none">
                <a:solidFill>
                  <a:srgbClr val="000000"/>
                </a:solidFill>
                <a:latin typeface="Calibri"/>
                <a:ea typeface="Calibri"/>
                <a:cs typeface="Calibri"/>
                <a:sym typeface="Calibri"/>
              </a:endParaRPr>
            </a:p>
          </p:txBody>
        </p:sp>
      </p:grpSp>
      <p:sp>
        <p:nvSpPr>
          <p:cNvPr id="1072" name="Google Shape;1072;g3f3be2ea3b0_0_569"/>
          <p:cNvSpPr/>
          <p:nvPr/>
        </p:nvSpPr>
        <p:spPr>
          <a:xfrm rot="-5400000" flipH="1">
            <a:off x="2665208" y="2757004"/>
            <a:ext cx="9600" cy="4080600"/>
          </a:xfrm>
          <a:prstGeom prst="rect">
            <a:avLst/>
          </a:prstGeom>
          <a:solidFill>
            <a:srgbClr val="F5F1EA">
              <a:alpha val="1215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3" name="Google Shape;1073;g3f3be2ea3b0_0_569"/>
          <p:cNvSpPr/>
          <p:nvPr/>
        </p:nvSpPr>
        <p:spPr>
          <a:xfrm rot="-5400000" flipH="1">
            <a:off x="2665208" y="3354802"/>
            <a:ext cx="9600" cy="4080600"/>
          </a:xfrm>
          <a:prstGeom prst="rect">
            <a:avLst/>
          </a:prstGeom>
          <a:solidFill>
            <a:srgbClr val="F5F1EA">
              <a:alpha val="1215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4" name="Google Shape;1074;g3f3be2ea3b0_0_569"/>
          <p:cNvSpPr/>
          <p:nvPr/>
        </p:nvSpPr>
        <p:spPr>
          <a:xfrm>
            <a:off x="509500" y="6099625"/>
            <a:ext cx="11225100" cy="271500"/>
          </a:xfrm>
          <a:prstGeom prst="rect">
            <a:avLst/>
          </a:prstGeom>
          <a:no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111111"/>
              </a:buClr>
              <a:buSzPts val="1500"/>
              <a:buFont typeface="Barlow Semi Condensed"/>
              <a:buNone/>
            </a:pPr>
            <a:r>
              <a:rPr lang="en-US" sz="1450" b="0" i="0" u="none" strike="noStrike" cap="none">
                <a:solidFill>
                  <a:schemeClr val="lt1"/>
                </a:solidFill>
                <a:latin typeface="Barlow Semi Condensed Medium"/>
                <a:ea typeface="Barlow Semi Condensed Medium"/>
                <a:cs typeface="Barlow Semi Condensed Medium"/>
                <a:sym typeface="Barlow Semi Condensed Medium"/>
              </a:rPr>
              <a:t>Science, technology and health at the service of performance. A centre of excellence to train, develop and empower high-performance athletes.</a:t>
            </a:r>
            <a:endParaRPr sz="1450" b="0" i="0" u="none" strike="noStrike" cap="none">
              <a:solidFill>
                <a:schemeClr val="lt1"/>
              </a:solidFill>
              <a:latin typeface="Barlow Semi Condensed Medium"/>
              <a:ea typeface="Barlow Semi Condensed Medium"/>
              <a:cs typeface="Barlow Semi Condensed Medium"/>
              <a:sym typeface="Barlow Semi Condensed Medium"/>
            </a:endParaRPr>
          </a:p>
        </p:txBody>
      </p:sp>
      <p:sp>
        <p:nvSpPr>
          <p:cNvPr id="1075" name="Google Shape;1075;g3f3be2ea3b0_0_569"/>
          <p:cNvSpPr txBox="1"/>
          <p:nvPr/>
        </p:nvSpPr>
        <p:spPr>
          <a:xfrm>
            <a:off x="4693000" y="-637881"/>
            <a:ext cx="70578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076" name="Google Shape;1076;g3f3be2ea3b0_0_569"/>
          <p:cNvPicPr preferRelativeResize="0"/>
          <p:nvPr/>
        </p:nvPicPr>
        <p:blipFill rotWithShape="1">
          <a:blip r:embed="rId15">
            <a:alphaModFix/>
          </a:blip>
          <a:srcRect/>
          <a:stretch/>
        </p:blipFill>
        <p:spPr>
          <a:xfrm>
            <a:off x="6810925" y="1085525"/>
            <a:ext cx="4923624" cy="4923624"/>
          </a:xfrm>
          <a:prstGeom prst="rect">
            <a:avLst/>
          </a:prstGeom>
          <a:noFill/>
          <a:ln w="9525" cap="flat" cmpd="sng">
            <a:solidFill>
              <a:srgbClr val="555555"/>
            </a:solidFill>
            <a:prstDash val="solid"/>
            <a:round/>
            <a:headEnd type="none" w="sm" len="sm"/>
            <a:tailEnd type="none" w="sm" len="sm"/>
          </a:ln>
        </p:spPr>
      </p:pic>
      <p:sp>
        <p:nvSpPr>
          <p:cNvPr id="1077" name="Google Shape;1077;g3f3be2ea3b0_0_569"/>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111111"/>
                </a:solidFill>
                <a:highlight>
                  <a:srgbClr val="E9FF00"/>
                </a:highlight>
                <a:latin typeface="Barlow Semi Condensed"/>
                <a:ea typeface="Barlow Semi Condensed"/>
                <a:cs typeface="Barlow Semi Condensed"/>
                <a:sym typeface="Barlow Semi Condensed"/>
              </a:rPr>
              <a:t>03</a:t>
            </a:r>
            <a:r>
              <a:rPr lang="en-US" sz="1000" b="1" i="0" u="none" strike="noStrike" cap="none">
                <a:solidFill>
                  <a:srgbClr val="444444"/>
                </a:solidFill>
                <a:latin typeface="Barlow Semi Condensed"/>
                <a:ea typeface="Barlow Semi Condensed"/>
                <a:cs typeface="Barlow Semi Condensed"/>
                <a:sym typeface="Barlow Semi Condensed"/>
              </a:rPr>
              <a:t> HUBS</a:t>
            </a:r>
            <a:endParaRPr sz="1000" b="1" i="0" u="none" strike="noStrike" cap="none">
              <a:solidFill>
                <a:srgbClr val="FF395F"/>
              </a:solidFill>
              <a:latin typeface="Barlow Semi Condensed"/>
              <a:ea typeface="Barlow Semi Condensed"/>
              <a:cs typeface="Barlow Semi Condensed"/>
              <a:sym typeface="Barlow Semi Condensed"/>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82"/>
        <p:cNvGrpSpPr/>
        <p:nvPr/>
      </p:nvGrpSpPr>
      <p:grpSpPr>
        <a:xfrm>
          <a:off x="0" y="0"/>
          <a:ext cx="0" cy="0"/>
          <a:chOff x="0" y="0"/>
          <a:chExt cx="0" cy="0"/>
        </a:xfrm>
      </p:grpSpPr>
      <p:sp>
        <p:nvSpPr>
          <p:cNvPr id="1083" name="Google Shape;1083;g3f3be2ea3b0_0_624"/>
          <p:cNvSpPr/>
          <p:nvPr/>
        </p:nvSpPr>
        <p:spPr>
          <a:xfrm>
            <a:off x="509500" y="1243467"/>
            <a:ext cx="3657600" cy="365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FF395F"/>
              </a:buClr>
              <a:buSzPts val="1100"/>
              <a:buFont typeface="Barlow Semi Condensed"/>
              <a:buNone/>
            </a:pPr>
            <a:r>
              <a:rPr lang="en-US" sz="1500" b="1" i="0" u="none" strike="noStrike" cap="none">
                <a:solidFill>
                  <a:srgbClr val="FF395F"/>
                </a:solidFill>
                <a:latin typeface="Barlow Semi Condensed"/>
                <a:ea typeface="Barlow Semi Condensed"/>
                <a:cs typeface="Barlow Semi Condensed"/>
                <a:sym typeface="Barlow Semi Condensed"/>
              </a:rPr>
              <a:t>HUB 3</a:t>
            </a:r>
            <a:endParaRPr sz="1500" b="0" i="0" u="none" strike="noStrike" cap="none">
              <a:solidFill>
                <a:schemeClr val="dk1"/>
              </a:solidFill>
              <a:latin typeface="Calibri"/>
              <a:ea typeface="Calibri"/>
              <a:cs typeface="Calibri"/>
              <a:sym typeface="Calibri"/>
            </a:endParaRPr>
          </a:p>
        </p:txBody>
      </p:sp>
      <p:sp>
        <p:nvSpPr>
          <p:cNvPr id="1084" name="Google Shape;1084;g3f3be2ea3b0_0_624"/>
          <p:cNvSpPr/>
          <p:nvPr/>
        </p:nvSpPr>
        <p:spPr>
          <a:xfrm>
            <a:off x="462467" y="1803260"/>
            <a:ext cx="5568000" cy="1280100"/>
          </a:xfrm>
          <a:prstGeom prst="rect">
            <a:avLst/>
          </a:prstGeom>
          <a:noFill/>
          <a:ln>
            <a:noFill/>
          </a:ln>
        </p:spPr>
        <p:txBody>
          <a:bodyPr spcFirstLastPara="1" wrap="square" lIns="0" tIns="0" rIns="0" bIns="0" anchor="t" anchorCtr="0">
            <a:noAutofit/>
          </a:bodyPr>
          <a:lstStyle/>
          <a:p>
            <a:pPr marL="0" marR="0" lvl="0" indent="0" algn="l" rtl="0">
              <a:lnSpc>
                <a:spcPct val="80000"/>
              </a:lnSpc>
              <a:spcBef>
                <a:spcPts val="0"/>
              </a:spcBef>
              <a:spcAft>
                <a:spcPts val="0"/>
              </a:spcAft>
              <a:buClr>
                <a:srgbClr val="111111"/>
              </a:buClr>
              <a:buSzPts val="6400"/>
              <a:buFont typeface="Barlow Semi Condensed"/>
              <a:buNone/>
            </a:pPr>
            <a:r>
              <a:rPr lang="en-US" sz="5000" b="1" i="0" u="none" strike="noStrike" cap="none">
                <a:solidFill>
                  <a:srgbClr val="111111"/>
                </a:solidFill>
                <a:latin typeface="Barlow Semi Condensed"/>
                <a:ea typeface="Barlow Semi Condensed"/>
                <a:cs typeface="Barlow Semi Condensed"/>
                <a:sym typeface="Barlow Semi Condensed"/>
              </a:rPr>
              <a:t>SPORTS RESIDENCE</a:t>
            </a:r>
            <a:r>
              <a:rPr lang="en-US" sz="5000" b="1" i="0" u="none" strike="noStrike" cap="none">
                <a:solidFill>
                  <a:srgbClr val="FF395F"/>
                </a:solidFill>
                <a:latin typeface="Barlow Semi Condensed"/>
                <a:ea typeface="Barlow Semi Condensed"/>
                <a:cs typeface="Barlow Semi Condensed"/>
                <a:sym typeface="Barlow Semi Condensed"/>
              </a:rPr>
              <a:t>.</a:t>
            </a:r>
            <a:endParaRPr sz="5000" b="0" i="0" u="none" strike="noStrike" cap="none">
              <a:solidFill>
                <a:schemeClr val="dk1"/>
              </a:solidFill>
              <a:latin typeface="Calibri"/>
              <a:ea typeface="Calibri"/>
              <a:cs typeface="Calibri"/>
              <a:sym typeface="Calibri"/>
            </a:endParaRPr>
          </a:p>
        </p:txBody>
      </p:sp>
      <p:sp>
        <p:nvSpPr>
          <p:cNvPr id="1085" name="Google Shape;1085;g3f3be2ea3b0_0_624"/>
          <p:cNvSpPr/>
          <p:nvPr/>
        </p:nvSpPr>
        <p:spPr>
          <a:xfrm>
            <a:off x="492475" y="2463475"/>
            <a:ext cx="5371500" cy="64800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111111"/>
              </a:buClr>
              <a:buSzPts val="1300"/>
              <a:buFont typeface="DM Sans"/>
              <a:buNone/>
            </a:pPr>
            <a:r>
              <a:rPr lang="en-US" sz="1400" b="0" i="0" u="none" strike="noStrike" cap="none">
                <a:solidFill>
                  <a:srgbClr val="111111"/>
                </a:solidFill>
                <a:latin typeface="DM Sans"/>
                <a:ea typeface="DM Sans"/>
                <a:cs typeface="DM Sans"/>
                <a:sym typeface="DM Sans"/>
              </a:rPr>
              <a:t>Premium accommodation for athletes, teams and visitors, with complete facilities for comfort, focus and recovery.</a:t>
            </a:r>
            <a:endParaRPr sz="1400" b="0" i="0" u="none" strike="noStrike" cap="none">
              <a:solidFill>
                <a:srgbClr val="111111"/>
              </a:solidFill>
              <a:latin typeface="DM Sans"/>
              <a:ea typeface="DM Sans"/>
              <a:cs typeface="DM Sans"/>
              <a:sym typeface="DM Sans"/>
            </a:endParaRPr>
          </a:p>
          <a:p>
            <a:pPr marL="0" marR="0" lvl="0" indent="0" algn="l" rtl="0">
              <a:lnSpc>
                <a:spcPct val="125000"/>
              </a:lnSpc>
              <a:spcBef>
                <a:spcPts val="1000"/>
              </a:spcBef>
              <a:spcAft>
                <a:spcPts val="0"/>
              </a:spcAft>
              <a:buClr>
                <a:srgbClr val="111111"/>
              </a:buClr>
              <a:buSzPts val="1300"/>
              <a:buFont typeface="DM Sans"/>
              <a:buNone/>
            </a:pPr>
            <a:endParaRPr sz="1400" b="0" i="0" u="none" strike="noStrike" cap="none">
              <a:solidFill>
                <a:srgbClr val="111111"/>
              </a:solidFill>
              <a:latin typeface="DM Sans"/>
              <a:ea typeface="DM Sans"/>
              <a:cs typeface="DM Sans"/>
              <a:sym typeface="DM Sans"/>
            </a:endParaRPr>
          </a:p>
          <a:p>
            <a:pPr marL="0" marR="0" lvl="0" indent="0" algn="l" rtl="0">
              <a:lnSpc>
                <a:spcPct val="125000"/>
              </a:lnSpc>
              <a:spcBef>
                <a:spcPts val="0"/>
              </a:spcBef>
              <a:spcAft>
                <a:spcPts val="0"/>
              </a:spcAft>
              <a:buClr>
                <a:srgbClr val="111111"/>
              </a:buClr>
              <a:buSzPts val="1300"/>
              <a:buFont typeface="DM Sans"/>
              <a:buNone/>
            </a:pPr>
            <a:endParaRPr sz="1400" b="0" i="0" u="none" strike="noStrike" cap="none">
              <a:solidFill>
                <a:srgbClr val="111111"/>
              </a:solidFill>
              <a:latin typeface="DM Sans"/>
              <a:ea typeface="DM Sans"/>
              <a:cs typeface="DM Sans"/>
              <a:sym typeface="DM Sans"/>
            </a:endParaRPr>
          </a:p>
        </p:txBody>
      </p:sp>
      <p:sp>
        <p:nvSpPr>
          <p:cNvPr id="1086" name="Google Shape;1086;g3f3be2ea3b0_0_624"/>
          <p:cNvSpPr/>
          <p:nvPr/>
        </p:nvSpPr>
        <p:spPr>
          <a:xfrm>
            <a:off x="509500" y="3416175"/>
            <a:ext cx="4419600" cy="2595300"/>
          </a:xfrm>
          <a:prstGeom prst="rect">
            <a:avLst/>
          </a:prstGeom>
          <a:solidFill>
            <a:srgbClr val="F6F6F6"/>
          </a:solidFill>
          <a:ln w="9525" cap="flat" cmpd="sng">
            <a:solidFill>
              <a:srgbClr val="E3E3E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7" name="Google Shape;1087;g3f3be2ea3b0_0_624"/>
          <p:cNvSpPr/>
          <p:nvPr/>
        </p:nvSpPr>
        <p:spPr>
          <a:xfrm>
            <a:off x="760825" y="4509163"/>
            <a:ext cx="1714500" cy="219000"/>
          </a:xfrm>
          <a:prstGeom prst="rect">
            <a:avLst/>
          </a:prstGeom>
          <a:noFill/>
          <a:ln>
            <a:noFill/>
          </a:ln>
        </p:spPr>
        <p:txBody>
          <a:bodyPr spcFirstLastPara="1" wrap="square" lIns="25400" tIns="25400" rIns="25400" bIns="25400" anchor="t" anchorCtr="0">
            <a:noAutofit/>
          </a:bodyPr>
          <a:lstStyle/>
          <a:p>
            <a:pPr marL="0" marR="0" lvl="0" indent="0" algn="ctr" rtl="0">
              <a:lnSpc>
                <a:spcPct val="100000"/>
              </a:lnSpc>
              <a:spcBef>
                <a:spcPts val="0"/>
              </a:spcBef>
              <a:spcAft>
                <a:spcPts val="0"/>
              </a:spcAft>
              <a:buClr>
                <a:srgbClr val="111111"/>
              </a:buClr>
              <a:buSzPts val="1200"/>
              <a:buFont typeface="Barlow Semi Condensed"/>
              <a:buNone/>
            </a:pPr>
            <a:r>
              <a:rPr lang="en-US" sz="1300" b="1" i="0" u="none" strike="noStrike" cap="none">
                <a:solidFill>
                  <a:srgbClr val="111111"/>
                </a:solidFill>
                <a:latin typeface="Barlow Semi Condensed"/>
                <a:ea typeface="Barlow Semi Condensed"/>
                <a:cs typeface="Barlow Semi Condensed"/>
                <a:sym typeface="Barlow Semi Condensed"/>
              </a:rPr>
              <a:t>RESIDENCE </a:t>
            </a:r>
            <a:r>
              <a:rPr lang="en-US" sz="1300" b="1" i="0" u="none" strike="noStrike" cap="none">
                <a:solidFill>
                  <a:srgbClr val="111111"/>
                </a:solidFill>
                <a:highlight>
                  <a:srgbClr val="E9FF00"/>
                </a:highlight>
                <a:latin typeface="Barlow Semi Condensed"/>
                <a:ea typeface="Barlow Semi Condensed"/>
                <a:cs typeface="Barlow Semi Condensed"/>
                <a:sym typeface="Barlow Semi Condensed"/>
              </a:rPr>
              <a:t>2.500 m²</a:t>
            </a:r>
            <a:endParaRPr sz="1300" b="1" i="0" u="none" strike="noStrike" cap="none">
              <a:solidFill>
                <a:srgbClr val="111111"/>
              </a:solidFill>
              <a:latin typeface="Barlow Semi Condensed"/>
              <a:ea typeface="Barlow Semi Condensed"/>
              <a:cs typeface="Barlow Semi Condensed"/>
              <a:sym typeface="Barlow Semi Condensed"/>
            </a:endParaRPr>
          </a:p>
        </p:txBody>
      </p:sp>
      <p:sp>
        <p:nvSpPr>
          <p:cNvPr id="1088" name="Google Shape;1088;g3f3be2ea3b0_0_624"/>
          <p:cNvSpPr/>
          <p:nvPr/>
        </p:nvSpPr>
        <p:spPr>
          <a:xfrm>
            <a:off x="968000" y="4896798"/>
            <a:ext cx="2029500" cy="7398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111111"/>
              </a:buClr>
              <a:buSzPts val="938"/>
              <a:buFont typeface="DM Sans"/>
              <a:buNone/>
            </a:pPr>
            <a:r>
              <a:rPr lang="en-US" sz="1038" b="0" i="0" u="none" strike="noStrike" cap="none">
                <a:solidFill>
                  <a:srgbClr val="111111"/>
                </a:solidFill>
                <a:latin typeface="DM Sans"/>
                <a:ea typeface="DM Sans"/>
                <a:cs typeface="DM Sans"/>
                <a:sym typeface="DM Sans"/>
              </a:rPr>
              <a:t>Capacity: 60 athletes</a:t>
            </a:r>
            <a:endParaRPr sz="1038" b="0" i="0" u="none" strike="noStrike" cap="none">
              <a:solidFill>
                <a:srgbClr val="111111"/>
              </a:solidFill>
              <a:latin typeface="DM Sans"/>
              <a:ea typeface="DM Sans"/>
              <a:cs typeface="DM Sans"/>
              <a:sym typeface="DM Sans"/>
            </a:endParaRPr>
          </a:p>
          <a:p>
            <a:pPr marL="0" marR="0" lvl="0" indent="0" algn="l" rtl="0">
              <a:lnSpc>
                <a:spcPct val="115000"/>
              </a:lnSpc>
              <a:spcBef>
                <a:spcPts val="0"/>
              </a:spcBef>
              <a:spcAft>
                <a:spcPts val="0"/>
              </a:spcAft>
              <a:buClr>
                <a:srgbClr val="111111"/>
              </a:buClr>
              <a:buSzPts val="938"/>
              <a:buFont typeface="DM Sans"/>
              <a:buNone/>
            </a:pPr>
            <a:r>
              <a:rPr lang="en-US" sz="1038" b="0" i="0" u="none" strike="noStrike" cap="none">
                <a:solidFill>
                  <a:srgbClr val="111111"/>
                </a:solidFill>
                <a:latin typeface="DM Sans"/>
                <a:ea typeface="DM Sans"/>
                <a:cs typeface="DM Sans"/>
                <a:sym typeface="DM Sans"/>
              </a:rPr>
              <a:t>30 Twin Rooms</a:t>
            </a:r>
            <a:endParaRPr sz="1038" b="0" i="0" u="none" strike="noStrike" cap="none">
              <a:solidFill>
                <a:srgbClr val="111111"/>
              </a:solidFill>
              <a:latin typeface="DM Sans"/>
              <a:ea typeface="DM Sans"/>
              <a:cs typeface="DM Sans"/>
              <a:sym typeface="DM Sans"/>
            </a:endParaRPr>
          </a:p>
          <a:p>
            <a:pPr marL="0" marR="0" lvl="0" indent="0" algn="l" rtl="0">
              <a:lnSpc>
                <a:spcPct val="115000"/>
              </a:lnSpc>
              <a:spcBef>
                <a:spcPts val="0"/>
              </a:spcBef>
              <a:spcAft>
                <a:spcPts val="0"/>
              </a:spcAft>
              <a:buClr>
                <a:srgbClr val="111111"/>
              </a:buClr>
              <a:buSzPts val="938"/>
              <a:buFont typeface="DM Sans"/>
              <a:buNone/>
            </a:pPr>
            <a:r>
              <a:rPr lang="en-US" sz="1038" b="0" i="0" u="none" strike="noStrike" cap="none">
                <a:solidFill>
                  <a:srgbClr val="111111"/>
                </a:solidFill>
                <a:latin typeface="DM Sans"/>
                <a:ea typeface="DM Sans"/>
                <a:cs typeface="DM Sans"/>
                <a:sym typeface="DM Sans"/>
              </a:rPr>
              <a:t>Study rooms</a:t>
            </a:r>
            <a:endParaRPr sz="1038" b="0" i="0" u="none" strike="noStrike" cap="none">
              <a:solidFill>
                <a:srgbClr val="111111"/>
              </a:solidFill>
              <a:latin typeface="DM Sans"/>
              <a:ea typeface="DM Sans"/>
              <a:cs typeface="DM Sans"/>
              <a:sym typeface="DM Sans"/>
            </a:endParaRPr>
          </a:p>
          <a:p>
            <a:pPr marL="0" marR="0" lvl="0" indent="0" algn="l" rtl="0">
              <a:lnSpc>
                <a:spcPct val="115000"/>
              </a:lnSpc>
              <a:spcBef>
                <a:spcPts val="0"/>
              </a:spcBef>
              <a:spcAft>
                <a:spcPts val="0"/>
              </a:spcAft>
              <a:buClr>
                <a:srgbClr val="111111"/>
              </a:buClr>
              <a:buSzPts val="938"/>
              <a:buFont typeface="DM Sans"/>
              <a:buNone/>
            </a:pPr>
            <a:r>
              <a:rPr lang="en-US" sz="1038" b="0" i="0" u="none" strike="noStrike" cap="none">
                <a:solidFill>
                  <a:srgbClr val="111111"/>
                </a:solidFill>
                <a:latin typeface="DM Sans"/>
                <a:ea typeface="DM Sans"/>
                <a:cs typeface="DM Sans"/>
                <a:sym typeface="DM Sans"/>
              </a:rPr>
              <a:t>Common rooms</a:t>
            </a:r>
            <a:endParaRPr sz="1038" b="0" i="0" u="none" strike="noStrike" cap="none">
              <a:solidFill>
                <a:srgbClr val="111111"/>
              </a:solidFill>
              <a:latin typeface="DM Sans"/>
              <a:ea typeface="DM Sans"/>
              <a:cs typeface="DM Sans"/>
              <a:sym typeface="DM Sans"/>
            </a:endParaRPr>
          </a:p>
          <a:p>
            <a:pPr marL="0" marR="0" lvl="0" indent="0" algn="l" rtl="0">
              <a:lnSpc>
                <a:spcPct val="115000"/>
              </a:lnSpc>
              <a:spcBef>
                <a:spcPts val="0"/>
              </a:spcBef>
              <a:spcAft>
                <a:spcPts val="0"/>
              </a:spcAft>
              <a:buClr>
                <a:srgbClr val="111111"/>
              </a:buClr>
              <a:buSzPts val="938"/>
              <a:buFont typeface="DM Sans"/>
              <a:buNone/>
            </a:pPr>
            <a:r>
              <a:rPr lang="en-US" sz="1038" b="0" i="0" u="none" strike="noStrike" cap="none">
                <a:solidFill>
                  <a:srgbClr val="111111"/>
                </a:solidFill>
                <a:latin typeface="DM Sans"/>
                <a:ea typeface="DM Sans"/>
                <a:cs typeface="DM Sans"/>
                <a:sym typeface="DM Sans"/>
              </a:rPr>
              <a:t>Dining hall</a:t>
            </a:r>
            <a:endParaRPr sz="1038" b="0" i="0" u="none" strike="noStrike" cap="none">
              <a:solidFill>
                <a:srgbClr val="111111"/>
              </a:solidFill>
              <a:latin typeface="DM Sans"/>
              <a:ea typeface="DM Sans"/>
              <a:cs typeface="DM Sans"/>
              <a:sym typeface="DM Sans"/>
            </a:endParaRPr>
          </a:p>
          <a:p>
            <a:pPr marL="0" marR="0" lvl="0" indent="0" algn="l" rtl="0">
              <a:lnSpc>
                <a:spcPct val="115000"/>
              </a:lnSpc>
              <a:spcBef>
                <a:spcPts val="0"/>
              </a:spcBef>
              <a:spcAft>
                <a:spcPts val="0"/>
              </a:spcAft>
              <a:buClr>
                <a:srgbClr val="111111"/>
              </a:buClr>
              <a:buSzPts val="938"/>
              <a:buFont typeface="DM Sans"/>
              <a:buNone/>
            </a:pPr>
            <a:endParaRPr sz="1038" b="0" i="0" u="none" strike="noStrike" cap="none">
              <a:solidFill>
                <a:srgbClr val="111111"/>
              </a:solidFill>
              <a:latin typeface="DM Sans"/>
              <a:ea typeface="DM Sans"/>
              <a:cs typeface="DM Sans"/>
              <a:sym typeface="DM Sans"/>
            </a:endParaRPr>
          </a:p>
          <a:p>
            <a:pPr marL="0" marR="0" lvl="0" indent="0" algn="l" rtl="0">
              <a:lnSpc>
                <a:spcPct val="115000"/>
              </a:lnSpc>
              <a:spcBef>
                <a:spcPts val="0"/>
              </a:spcBef>
              <a:spcAft>
                <a:spcPts val="0"/>
              </a:spcAft>
              <a:buClr>
                <a:srgbClr val="111111"/>
              </a:buClr>
              <a:buSzPts val="938"/>
              <a:buFont typeface="DM Sans"/>
              <a:buNone/>
            </a:pPr>
            <a:endParaRPr sz="1038" b="0" i="0" u="none" strike="noStrike" cap="none">
              <a:solidFill>
                <a:srgbClr val="111111"/>
              </a:solidFill>
              <a:latin typeface="DM Sans"/>
              <a:ea typeface="DM Sans"/>
              <a:cs typeface="DM Sans"/>
              <a:sym typeface="DM Sans"/>
            </a:endParaRPr>
          </a:p>
          <a:p>
            <a:pPr marL="0" marR="0" lvl="0" indent="0" algn="l" rtl="0">
              <a:lnSpc>
                <a:spcPct val="115000"/>
              </a:lnSpc>
              <a:spcBef>
                <a:spcPts val="0"/>
              </a:spcBef>
              <a:spcAft>
                <a:spcPts val="0"/>
              </a:spcAft>
              <a:buClr>
                <a:srgbClr val="111111"/>
              </a:buClr>
              <a:buSzPts val="938"/>
              <a:buFont typeface="DM Sans"/>
              <a:buNone/>
            </a:pPr>
            <a:endParaRPr sz="1038" b="0" i="0" u="none" strike="noStrike" cap="none">
              <a:solidFill>
                <a:srgbClr val="111111"/>
              </a:solidFill>
              <a:latin typeface="DM Sans"/>
              <a:ea typeface="DM Sans"/>
              <a:cs typeface="DM Sans"/>
              <a:sym typeface="DM Sans"/>
            </a:endParaRPr>
          </a:p>
          <a:p>
            <a:pPr marL="0" marR="0" lvl="0" indent="0" algn="l" rtl="0">
              <a:lnSpc>
                <a:spcPct val="115000"/>
              </a:lnSpc>
              <a:spcBef>
                <a:spcPts val="0"/>
              </a:spcBef>
              <a:spcAft>
                <a:spcPts val="0"/>
              </a:spcAft>
              <a:buClr>
                <a:srgbClr val="111111"/>
              </a:buClr>
              <a:buSzPts val="938"/>
              <a:buFont typeface="DM Sans"/>
              <a:buNone/>
            </a:pPr>
            <a:endParaRPr sz="1038" b="0" i="0" u="none" strike="noStrike" cap="none">
              <a:solidFill>
                <a:srgbClr val="111111"/>
              </a:solidFill>
              <a:latin typeface="DM Sans"/>
              <a:ea typeface="DM Sans"/>
              <a:cs typeface="DM Sans"/>
              <a:sym typeface="DM Sans"/>
            </a:endParaRPr>
          </a:p>
        </p:txBody>
      </p:sp>
      <p:sp>
        <p:nvSpPr>
          <p:cNvPr id="1089" name="Google Shape;1089;g3f3be2ea3b0_0_624"/>
          <p:cNvSpPr/>
          <p:nvPr/>
        </p:nvSpPr>
        <p:spPr>
          <a:xfrm rot="10800000" flipH="1">
            <a:off x="2561457" y="3858899"/>
            <a:ext cx="9600" cy="1976100"/>
          </a:xfrm>
          <a:prstGeom prst="rect">
            <a:avLst/>
          </a:prstGeom>
          <a:solidFill>
            <a:srgbClr val="F5F1EA">
              <a:alpha val="1215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0" name="Google Shape;1090;g3f3be2ea3b0_0_624"/>
          <p:cNvSpPr/>
          <p:nvPr/>
        </p:nvSpPr>
        <p:spPr>
          <a:xfrm>
            <a:off x="509500" y="6011425"/>
            <a:ext cx="11225100" cy="442800"/>
          </a:xfrm>
          <a:prstGeom prst="rect">
            <a:avLst/>
          </a:prstGeom>
          <a:solidFill>
            <a:srgbClr val="FF395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1" name="Google Shape;1091;g3f3be2ea3b0_0_624"/>
          <p:cNvSpPr/>
          <p:nvPr/>
        </p:nvSpPr>
        <p:spPr>
          <a:xfrm>
            <a:off x="509500" y="6099625"/>
            <a:ext cx="11225100" cy="271500"/>
          </a:xfrm>
          <a:prstGeom prst="rect">
            <a:avLst/>
          </a:prstGeom>
          <a:no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111111"/>
              </a:buClr>
              <a:buSzPts val="1500"/>
              <a:buFont typeface="Barlow Semi Condensed"/>
              <a:buNone/>
            </a:pPr>
            <a:r>
              <a:rPr lang="en-US" sz="1450" b="0" i="0" u="none" strike="noStrike" cap="none">
                <a:solidFill>
                  <a:schemeClr val="lt1"/>
                </a:solidFill>
                <a:latin typeface="Barlow Semi Condensed Medium"/>
                <a:ea typeface="Barlow Semi Condensed Medium"/>
                <a:cs typeface="Barlow Semi Condensed Medium"/>
                <a:sym typeface="Barlow Semi Condensed Medium"/>
              </a:rPr>
              <a:t>Welcome, care and empower. Everything athletes and teams need to reach their best performance.</a:t>
            </a:r>
            <a:endParaRPr sz="1450" b="0" i="0" u="none" strike="noStrike" cap="none">
              <a:solidFill>
                <a:schemeClr val="lt1"/>
              </a:solidFill>
              <a:latin typeface="Barlow Semi Condensed Medium"/>
              <a:ea typeface="Barlow Semi Condensed Medium"/>
              <a:cs typeface="Barlow Semi Condensed Medium"/>
              <a:sym typeface="Barlow Semi Condensed Medium"/>
            </a:endParaRPr>
          </a:p>
        </p:txBody>
      </p:sp>
      <p:sp>
        <p:nvSpPr>
          <p:cNvPr id="1092" name="Google Shape;1092;g3f3be2ea3b0_0_624"/>
          <p:cNvSpPr/>
          <p:nvPr/>
        </p:nvSpPr>
        <p:spPr>
          <a:xfrm>
            <a:off x="3055963" y="4506439"/>
            <a:ext cx="1363200" cy="219000"/>
          </a:xfrm>
          <a:prstGeom prst="rect">
            <a:avLst/>
          </a:prstGeom>
          <a:noFill/>
          <a:ln>
            <a:noFill/>
          </a:ln>
        </p:spPr>
        <p:txBody>
          <a:bodyPr spcFirstLastPara="1" wrap="square" lIns="25400" tIns="25400" rIns="25400" bIns="25400" anchor="t" anchorCtr="0">
            <a:noAutofit/>
          </a:bodyPr>
          <a:lstStyle/>
          <a:p>
            <a:pPr marL="0" marR="0" lvl="0" indent="0" algn="ctr" rtl="0">
              <a:lnSpc>
                <a:spcPct val="100000"/>
              </a:lnSpc>
              <a:spcBef>
                <a:spcPts val="0"/>
              </a:spcBef>
              <a:spcAft>
                <a:spcPts val="0"/>
              </a:spcAft>
              <a:buClr>
                <a:srgbClr val="111111"/>
              </a:buClr>
              <a:buSzPts val="1200"/>
              <a:buFont typeface="Barlow Semi Condensed"/>
              <a:buNone/>
            </a:pPr>
            <a:r>
              <a:rPr lang="en-US" sz="1300" b="1" i="0" u="none" strike="noStrike" cap="none">
                <a:solidFill>
                  <a:srgbClr val="111111"/>
                </a:solidFill>
                <a:latin typeface="Barlow Semi Condensed"/>
                <a:ea typeface="Barlow Semi Condensed"/>
                <a:cs typeface="Barlow Semi Condensed"/>
                <a:sym typeface="Barlow Semi Condensed"/>
              </a:rPr>
              <a:t>HOTEL </a:t>
            </a:r>
            <a:r>
              <a:rPr lang="en-US" sz="1300" b="1" i="0" u="none" strike="noStrike" cap="none">
                <a:solidFill>
                  <a:srgbClr val="111111"/>
                </a:solidFill>
                <a:highlight>
                  <a:srgbClr val="E9FF00"/>
                </a:highlight>
                <a:latin typeface="Barlow Semi Condensed"/>
                <a:ea typeface="Barlow Semi Condensed"/>
                <a:cs typeface="Barlow Semi Condensed"/>
                <a:sym typeface="Barlow Semi Condensed"/>
              </a:rPr>
              <a:t>1.500 m²</a:t>
            </a:r>
            <a:endParaRPr sz="1300" b="1" i="0" u="none" strike="noStrike" cap="none">
              <a:solidFill>
                <a:srgbClr val="111111"/>
              </a:solidFill>
              <a:latin typeface="Barlow Semi Condensed"/>
              <a:ea typeface="Barlow Semi Condensed"/>
              <a:cs typeface="Barlow Semi Condensed"/>
              <a:sym typeface="Barlow Semi Condensed"/>
            </a:endParaRPr>
          </a:p>
        </p:txBody>
      </p:sp>
      <p:sp>
        <p:nvSpPr>
          <p:cNvPr id="1093" name="Google Shape;1093;g3f3be2ea3b0_0_624"/>
          <p:cNvSpPr/>
          <p:nvPr/>
        </p:nvSpPr>
        <p:spPr>
          <a:xfrm>
            <a:off x="3056800" y="4894077"/>
            <a:ext cx="1714500" cy="7398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111111"/>
              </a:buClr>
              <a:buSzPts val="938"/>
              <a:buFont typeface="DM Sans"/>
              <a:buNone/>
            </a:pPr>
            <a:r>
              <a:rPr lang="en-US" sz="1038" b="0" i="0" u="none" strike="noStrike" cap="none">
                <a:solidFill>
                  <a:srgbClr val="111111"/>
                </a:solidFill>
                <a:latin typeface="DM Sans"/>
                <a:ea typeface="DM Sans"/>
                <a:cs typeface="DM Sans"/>
                <a:sym typeface="DM Sans"/>
              </a:rPr>
              <a:t>60 Twin / Double Rooms</a:t>
            </a:r>
            <a:endParaRPr sz="1038" b="0" i="0" u="none" strike="noStrike" cap="none">
              <a:solidFill>
                <a:srgbClr val="111111"/>
              </a:solidFill>
              <a:latin typeface="DM Sans"/>
              <a:ea typeface="DM Sans"/>
              <a:cs typeface="DM Sans"/>
              <a:sym typeface="DM Sans"/>
            </a:endParaRPr>
          </a:p>
          <a:p>
            <a:pPr marL="0" marR="0" lvl="0" indent="0" algn="l" rtl="0">
              <a:lnSpc>
                <a:spcPct val="115000"/>
              </a:lnSpc>
              <a:spcBef>
                <a:spcPts val="0"/>
              </a:spcBef>
              <a:spcAft>
                <a:spcPts val="0"/>
              </a:spcAft>
              <a:buClr>
                <a:srgbClr val="111111"/>
              </a:buClr>
              <a:buSzPts val="938"/>
              <a:buFont typeface="DM Sans"/>
              <a:buNone/>
            </a:pPr>
            <a:r>
              <a:rPr lang="en-US" sz="1038" b="0" i="0" u="none" strike="noStrike" cap="none">
                <a:solidFill>
                  <a:srgbClr val="111111"/>
                </a:solidFill>
                <a:latin typeface="DM Sans"/>
                <a:ea typeface="DM Sans"/>
                <a:cs typeface="DM Sans"/>
                <a:sym typeface="DM Sans"/>
              </a:rPr>
              <a:t>    Families</a:t>
            </a:r>
            <a:endParaRPr sz="1038" b="0" i="0" u="none" strike="noStrike" cap="none">
              <a:solidFill>
                <a:srgbClr val="111111"/>
              </a:solidFill>
              <a:latin typeface="DM Sans"/>
              <a:ea typeface="DM Sans"/>
              <a:cs typeface="DM Sans"/>
              <a:sym typeface="DM Sans"/>
            </a:endParaRPr>
          </a:p>
          <a:p>
            <a:pPr marL="0" marR="0" lvl="0" indent="0" algn="l" rtl="0">
              <a:lnSpc>
                <a:spcPct val="115000"/>
              </a:lnSpc>
              <a:spcBef>
                <a:spcPts val="0"/>
              </a:spcBef>
              <a:spcAft>
                <a:spcPts val="0"/>
              </a:spcAft>
              <a:buClr>
                <a:srgbClr val="111111"/>
              </a:buClr>
              <a:buSzPts val="938"/>
              <a:buFont typeface="DM Sans"/>
              <a:buNone/>
            </a:pPr>
            <a:r>
              <a:rPr lang="en-US" sz="1038" b="0" i="0" u="none" strike="noStrike" cap="none">
                <a:solidFill>
                  <a:srgbClr val="111111"/>
                </a:solidFill>
                <a:latin typeface="DM Sans"/>
                <a:ea typeface="DM Sans"/>
                <a:cs typeface="DM Sans"/>
                <a:sym typeface="DM Sans"/>
              </a:rPr>
              <a:t>    Visiting teams</a:t>
            </a:r>
            <a:endParaRPr sz="1038" b="0" i="0" u="none" strike="noStrike" cap="none">
              <a:solidFill>
                <a:srgbClr val="111111"/>
              </a:solidFill>
              <a:latin typeface="DM Sans"/>
              <a:ea typeface="DM Sans"/>
              <a:cs typeface="DM Sans"/>
              <a:sym typeface="DM Sans"/>
            </a:endParaRPr>
          </a:p>
          <a:p>
            <a:pPr marL="0" marR="0" lvl="0" indent="0" algn="l" rtl="0">
              <a:lnSpc>
                <a:spcPct val="115000"/>
              </a:lnSpc>
              <a:spcBef>
                <a:spcPts val="0"/>
              </a:spcBef>
              <a:spcAft>
                <a:spcPts val="0"/>
              </a:spcAft>
              <a:buClr>
                <a:srgbClr val="111111"/>
              </a:buClr>
              <a:buSzPts val="938"/>
              <a:buFont typeface="DM Sans"/>
              <a:buNone/>
            </a:pPr>
            <a:r>
              <a:rPr lang="en-US" sz="1038" b="0" i="0" u="none" strike="noStrike" cap="none">
                <a:solidFill>
                  <a:srgbClr val="111111"/>
                </a:solidFill>
                <a:latin typeface="DM Sans"/>
                <a:ea typeface="DM Sans"/>
                <a:cs typeface="DM Sans"/>
                <a:sym typeface="DM Sans"/>
              </a:rPr>
              <a:t>    Trainers</a:t>
            </a:r>
            <a:endParaRPr sz="1038" b="0" i="0" u="none" strike="noStrike" cap="none">
              <a:solidFill>
                <a:srgbClr val="111111"/>
              </a:solidFill>
              <a:latin typeface="DM Sans"/>
              <a:ea typeface="DM Sans"/>
              <a:cs typeface="DM Sans"/>
              <a:sym typeface="DM Sans"/>
            </a:endParaRPr>
          </a:p>
          <a:p>
            <a:pPr marL="0" marR="0" lvl="0" indent="0" algn="l" rtl="0">
              <a:lnSpc>
                <a:spcPct val="115000"/>
              </a:lnSpc>
              <a:spcBef>
                <a:spcPts val="0"/>
              </a:spcBef>
              <a:spcAft>
                <a:spcPts val="0"/>
              </a:spcAft>
              <a:buClr>
                <a:srgbClr val="111111"/>
              </a:buClr>
              <a:buSzPts val="938"/>
              <a:buFont typeface="DM Sans"/>
              <a:buNone/>
            </a:pPr>
            <a:endParaRPr sz="1038" b="0" i="0" u="none" strike="noStrike" cap="none">
              <a:solidFill>
                <a:srgbClr val="111111"/>
              </a:solidFill>
              <a:latin typeface="DM Sans"/>
              <a:ea typeface="DM Sans"/>
              <a:cs typeface="DM Sans"/>
              <a:sym typeface="DM Sans"/>
            </a:endParaRPr>
          </a:p>
        </p:txBody>
      </p:sp>
      <p:grpSp>
        <p:nvGrpSpPr>
          <p:cNvPr id="1094" name="Google Shape;1094;g3f3be2ea3b0_0_624"/>
          <p:cNvGrpSpPr/>
          <p:nvPr/>
        </p:nvGrpSpPr>
        <p:grpSpPr>
          <a:xfrm>
            <a:off x="725210" y="4896844"/>
            <a:ext cx="155714" cy="851212"/>
            <a:chOff x="7773660" y="2070172"/>
            <a:chExt cx="127051" cy="694527"/>
          </a:xfrm>
        </p:grpSpPr>
        <p:pic>
          <p:nvPicPr>
            <p:cNvPr id="1095" name="Google Shape;1095;g3f3be2ea3b0_0_624"/>
            <p:cNvPicPr preferRelativeResize="0"/>
            <p:nvPr/>
          </p:nvPicPr>
          <p:blipFill rotWithShape="1">
            <a:blip r:embed="rId3">
              <a:alphaModFix/>
            </a:blip>
            <a:srcRect/>
            <a:stretch/>
          </p:blipFill>
          <p:spPr>
            <a:xfrm>
              <a:off x="7789942" y="2660749"/>
              <a:ext cx="94486" cy="103950"/>
            </a:xfrm>
            <a:prstGeom prst="rect">
              <a:avLst/>
            </a:prstGeom>
            <a:noFill/>
            <a:ln>
              <a:noFill/>
            </a:ln>
          </p:spPr>
        </p:pic>
        <p:pic>
          <p:nvPicPr>
            <p:cNvPr id="1096" name="Google Shape;1096;g3f3be2ea3b0_0_624"/>
            <p:cNvPicPr preferRelativeResize="0"/>
            <p:nvPr/>
          </p:nvPicPr>
          <p:blipFill rotWithShape="1">
            <a:blip r:embed="rId4">
              <a:alphaModFix/>
            </a:blip>
            <a:srcRect/>
            <a:stretch/>
          </p:blipFill>
          <p:spPr>
            <a:xfrm>
              <a:off x="7773660" y="2070172"/>
              <a:ext cx="127051" cy="115489"/>
            </a:xfrm>
            <a:prstGeom prst="rect">
              <a:avLst/>
            </a:prstGeom>
            <a:noFill/>
            <a:ln>
              <a:noFill/>
            </a:ln>
          </p:spPr>
        </p:pic>
        <p:pic>
          <p:nvPicPr>
            <p:cNvPr id="1097" name="Google Shape;1097;g3f3be2ea3b0_0_624"/>
            <p:cNvPicPr preferRelativeResize="0"/>
            <p:nvPr/>
          </p:nvPicPr>
          <p:blipFill rotWithShape="1">
            <a:blip r:embed="rId5">
              <a:alphaModFix/>
            </a:blip>
            <a:srcRect/>
            <a:stretch/>
          </p:blipFill>
          <p:spPr>
            <a:xfrm>
              <a:off x="7773669" y="2512527"/>
              <a:ext cx="127032" cy="103935"/>
            </a:xfrm>
            <a:prstGeom prst="rect">
              <a:avLst/>
            </a:prstGeom>
            <a:noFill/>
            <a:ln>
              <a:noFill/>
            </a:ln>
          </p:spPr>
        </p:pic>
        <p:pic>
          <p:nvPicPr>
            <p:cNvPr id="1098" name="Google Shape;1098;g3f3be2ea3b0_0_624"/>
            <p:cNvPicPr preferRelativeResize="0"/>
            <p:nvPr/>
          </p:nvPicPr>
          <p:blipFill rotWithShape="1">
            <a:blip r:embed="rId6">
              <a:alphaModFix/>
            </a:blip>
            <a:srcRect/>
            <a:stretch/>
          </p:blipFill>
          <p:spPr>
            <a:xfrm>
              <a:off x="7773660" y="2357738"/>
              <a:ext cx="127051" cy="115501"/>
            </a:xfrm>
            <a:prstGeom prst="rect">
              <a:avLst/>
            </a:prstGeom>
            <a:noFill/>
            <a:ln>
              <a:noFill/>
            </a:ln>
          </p:spPr>
        </p:pic>
        <p:pic>
          <p:nvPicPr>
            <p:cNvPr id="1099" name="Google Shape;1099;g3f3be2ea3b0_0_624"/>
            <p:cNvPicPr preferRelativeResize="0"/>
            <p:nvPr/>
          </p:nvPicPr>
          <p:blipFill rotWithShape="1">
            <a:blip r:embed="rId7">
              <a:alphaModFix/>
            </a:blip>
            <a:srcRect/>
            <a:stretch/>
          </p:blipFill>
          <p:spPr>
            <a:xfrm>
              <a:off x="7773673" y="2221494"/>
              <a:ext cx="127025" cy="103942"/>
            </a:xfrm>
            <a:prstGeom prst="rect">
              <a:avLst/>
            </a:prstGeom>
            <a:noFill/>
            <a:ln>
              <a:noFill/>
            </a:ln>
          </p:spPr>
        </p:pic>
      </p:grpSp>
      <p:pic>
        <p:nvPicPr>
          <p:cNvPr id="1100" name="Google Shape;1100;g3f3be2ea3b0_0_624"/>
          <p:cNvPicPr preferRelativeResize="0"/>
          <p:nvPr/>
        </p:nvPicPr>
        <p:blipFill rotWithShape="1">
          <a:blip r:embed="rId8">
            <a:alphaModFix/>
          </a:blip>
          <a:srcRect/>
          <a:stretch/>
        </p:blipFill>
        <p:spPr>
          <a:xfrm>
            <a:off x="2795872" y="4917220"/>
            <a:ext cx="173001" cy="141558"/>
          </a:xfrm>
          <a:prstGeom prst="rect">
            <a:avLst/>
          </a:prstGeom>
          <a:noFill/>
          <a:ln>
            <a:noFill/>
          </a:ln>
        </p:spPr>
      </p:pic>
      <p:pic>
        <p:nvPicPr>
          <p:cNvPr id="1101" name="Google Shape;1101;g3f3be2ea3b0_0_624"/>
          <p:cNvPicPr preferRelativeResize="0"/>
          <p:nvPr/>
        </p:nvPicPr>
        <p:blipFill rotWithShape="1">
          <a:blip r:embed="rId9">
            <a:alphaModFix/>
          </a:blip>
          <a:srcRect/>
          <a:stretch/>
        </p:blipFill>
        <p:spPr>
          <a:xfrm>
            <a:off x="3545897" y="3869713"/>
            <a:ext cx="383322" cy="470208"/>
          </a:xfrm>
          <a:prstGeom prst="rect">
            <a:avLst/>
          </a:prstGeom>
          <a:noFill/>
          <a:ln>
            <a:noFill/>
          </a:ln>
        </p:spPr>
      </p:pic>
      <p:pic>
        <p:nvPicPr>
          <p:cNvPr id="1102" name="Google Shape;1102;g3f3be2ea3b0_0_624"/>
          <p:cNvPicPr preferRelativeResize="0"/>
          <p:nvPr/>
        </p:nvPicPr>
        <p:blipFill rotWithShape="1">
          <a:blip r:embed="rId10">
            <a:alphaModFix/>
          </a:blip>
          <a:srcRect/>
          <a:stretch/>
        </p:blipFill>
        <p:spPr>
          <a:xfrm>
            <a:off x="1382964" y="3869718"/>
            <a:ext cx="470208" cy="470208"/>
          </a:xfrm>
          <a:prstGeom prst="rect">
            <a:avLst/>
          </a:prstGeom>
          <a:noFill/>
          <a:ln>
            <a:noFill/>
          </a:ln>
        </p:spPr>
      </p:pic>
      <p:sp>
        <p:nvSpPr>
          <p:cNvPr id="1103" name="Google Shape;1103;g3f3be2ea3b0_0_624"/>
          <p:cNvSpPr/>
          <p:nvPr/>
        </p:nvSpPr>
        <p:spPr>
          <a:xfrm>
            <a:off x="3079226" y="5134879"/>
            <a:ext cx="43500" cy="43500"/>
          </a:xfrm>
          <a:prstGeom prst="ellipse">
            <a:avLst/>
          </a:prstGeom>
          <a:solidFill>
            <a:srgbClr val="FF395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111111"/>
              </a:solidFill>
              <a:latin typeface="Arial"/>
              <a:ea typeface="Arial"/>
              <a:cs typeface="Arial"/>
              <a:sym typeface="Arial"/>
            </a:endParaRPr>
          </a:p>
        </p:txBody>
      </p:sp>
      <p:sp>
        <p:nvSpPr>
          <p:cNvPr id="1104" name="Google Shape;1104;g3f3be2ea3b0_0_624"/>
          <p:cNvSpPr/>
          <p:nvPr/>
        </p:nvSpPr>
        <p:spPr>
          <a:xfrm>
            <a:off x="3079226" y="5321010"/>
            <a:ext cx="43500" cy="43500"/>
          </a:xfrm>
          <a:prstGeom prst="ellipse">
            <a:avLst/>
          </a:prstGeom>
          <a:solidFill>
            <a:srgbClr val="FF395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111111"/>
              </a:solidFill>
              <a:latin typeface="Arial"/>
              <a:ea typeface="Arial"/>
              <a:cs typeface="Arial"/>
              <a:sym typeface="Arial"/>
            </a:endParaRPr>
          </a:p>
        </p:txBody>
      </p:sp>
      <p:sp>
        <p:nvSpPr>
          <p:cNvPr id="1105" name="Google Shape;1105;g3f3be2ea3b0_0_624"/>
          <p:cNvSpPr/>
          <p:nvPr/>
        </p:nvSpPr>
        <p:spPr>
          <a:xfrm>
            <a:off x="3079226" y="5507141"/>
            <a:ext cx="43500" cy="43500"/>
          </a:xfrm>
          <a:prstGeom prst="ellipse">
            <a:avLst/>
          </a:prstGeom>
          <a:solidFill>
            <a:srgbClr val="FF395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111111"/>
              </a:solidFill>
              <a:latin typeface="Arial"/>
              <a:ea typeface="Arial"/>
              <a:cs typeface="Arial"/>
              <a:sym typeface="Arial"/>
            </a:endParaRPr>
          </a:p>
        </p:txBody>
      </p:sp>
      <p:pic>
        <p:nvPicPr>
          <p:cNvPr id="1106" name="Google Shape;1106;g3f3be2ea3b0_0_624"/>
          <p:cNvPicPr preferRelativeResize="0"/>
          <p:nvPr/>
        </p:nvPicPr>
        <p:blipFill rotWithShape="1">
          <a:blip r:embed="rId11">
            <a:alphaModFix/>
          </a:blip>
          <a:srcRect/>
          <a:stretch/>
        </p:blipFill>
        <p:spPr>
          <a:xfrm>
            <a:off x="6810925" y="1087853"/>
            <a:ext cx="4923624" cy="4923624"/>
          </a:xfrm>
          <a:prstGeom prst="rect">
            <a:avLst/>
          </a:prstGeom>
          <a:noFill/>
          <a:ln w="9525" cap="flat" cmpd="sng">
            <a:solidFill>
              <a:srgbClr val="555555"/>
            </a:solidFill>
            <a:prstDash val="solid"/>
            <a:round/>
            <a:headEnd type="none" w="sm" len="sm"/>
            <a:tailEnd type="none" w="sm" len="sm"/>
          </a:ln>
        </p:spPr>
      </p:pic>
      <p:sp>
        <p:nvSpPr>
          <p:cNvPr id="1107" name="Google Shape;1107;g3f3be2ea3b0_0_624"/>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111111"/>
                </a:solidFill>
                <a:highlight>
                  <a:srgbClr val="E9FF00"/>
                </a:highlight>
                <a:latin typeface="Barlow Semi Condensed"/>
                <a:ea typeface="Barlow Semi Condensed"/>
                <a:cs typeface="Barlow Semi Condensed"/>
                <a:sym typeface="Barlow Semi Condensed"/>
              </a:rPr>
              <a:t>03</a:t>
            </a:r>
            <a:r>
              <a:rPr lang="en-US" sz="1000" b="1" i="0" u="none" strike="noStrike" cap="none">
                <a:solidFill>
                  <a:srgbClr val="444444"/>
                </a:solidFill>
                <a:latin typeface="Barlow Semi Condensed"/>
                <a:ea typeface="Barlow Semi Condensed"/>
                <a:cs typeface="Barlow Semi Condensed"/>
                <a:sym typeface="Barlow Semi Condensed"/>
              </a:rPr>
              <a:t> HUBS</a:t>
            </a:r>
            <a:endParaRPr sz="1000" b="1" i="0" u="none" strike="noStrike" cap="none">
              <a:solidFill>
                <a:srgbClr val="FF395F"/>
              </a:solidFill>
              <a:latin typeface="Barlow Semi Condensed"/>
              <a:ea typeface="Barlow Semi Condensed"/>
              <a:cs typeface="Barlow Semi Condensed"/>
              <a:sym typeface="Barlow Semi Condensed"/>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112"/>
        <p:cNvGrpSpPr/>
        <p:nvPr/>
      </p:nvGrpSpPr>
      <p:grpSpPr>
        <a:xfrm>
          <a:off x="0" y="0"/>
          <a:ext cx="0" cy="0"/>
          <a:chOff x="0" y="0"/>
          <a:chExt cx="0" cy="0"/>
        </a:xfrm>
      </p:grpSpPr>
      <p:sp>
        <p:nvSpPr>
          <p:cNvPr id="1113" name="Google Shape;1113;g3f3be2ea3b0_0_653"/>
          <p:cNvSpPr/>
          <p:nvPr/>
        </p:nvSpPr>
        <p:spPr>
          <a:xfrm>
            <a:off x="509500" y="6011425"/>
            <a:ext cx="11225100" cy="442800"/>
          </a:xfrm>
          <a:prstGeom prst="rect">
            <a:avLst/>
          </a:prstGeom>
          <a:solidFill>
            <a:srgbClr val="FF395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4" name="Google Shape;1114;g3f3be2ea3b0_0_653"/>
          <p:cNvSpPr/>
          <p:nvPr/>
        </p:nvSpPr>
        <p:spPr>
          <a:xfrm>
            <a:off x="509500" y="1243467"/>
            <a:ext cx="3657600" cy="365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FF395F"/>
              </a:buClr>
              <a:buSzPts val="1100"/>
              <a:buFont typeface="Barlow Semi Condensed"/>
              <a:buNone/>
            </a:pPr>
            <a:r>
              <a:rPr lang="en-US" sz="1500" b="1" i="0" u="none" strike="noStrike" cap="none">
                <a:solidFill>
                  <a:srgbClr val="FF395F"/>
                </a:solidFill>
                <a:latin typeface="Barlow Semi Condensed"/>
                <a:ea typeface="Barlow Semi Condensed"/>
                <a:cs typeface="Barlow Semi Condensed"/>
                <a:sym typeface="Barlow Semi Condensed"/>
              </a:rPr>
              <a:t>HUB 4</a:t>
            </a:r>
            <a:endParaRPr sz="1500" b="0" i="0" u="none" strike="noStrike" cap="none">
              <a:solidFill>
                <a:schemeClr val="dk1"/>
              </a:solidFill>
              <a:latin typeface="Calibri"/>
              <a:ea typeface="Calibri"/>
              <a:cs typeface="Calibri"/>
              <a:sym typeface="Calibri"/>
            </a:endParaRPr>
          </a:p>
        </p:txBody>
      </p:sp>
      <p:sp>
        <p:nvSpPr>
          <p:cNvPr id="1115" name="Google Shape;1115;g3f3be2ea3b0_0_653"/>
          <p:cNvSpPr/>
          <p:nvPr/>
        </p:nvSpPr>
        <p:spPr>
          <a:xfrm>
            <a:off x="462477" y="1803250"/>
            <a:ext cx="6927000" cy="1280100"/>
          </a:xfrm>
          <a:prstGeom prst="rect">
            <a:avLst/>
          </a:prstGeom>
          <a:noFill/>
          <a:ln>
            <a:noFill/>
          </a:ln>
        </p:spPr>
        <p:txBody>
          <a:bodyPr spcFirstLastPara="1" wrap="square" lIns="0" tIns="0" rIns="0" bIns="0" anchor="t" anchorCtr="0">
            <a:noAutofit/>
          </a:bodyPr>
          <a:lstStyle/>
          <a:p>
            <a:pPr marL="0" marR="0" lvl="0" indent="0" algn="l" rtl="0">
              <a:lnSpc>
                <a:spcPct val="80000"/>
              </a:lnSpc>
              <a:spcBef>
                <a:spcPts val="0"/>
              </a:spcBef>
              <a:spcAft>
                <a:spcPts val="0"/>
              </a:spcAft>
              <a:buClr>
                <a:srgbClr val="111111"/>
              </a:buClr>
              <a:buSzPts val="6400"/>
              <a:buFont typeface="Barlow Semi Condensed"/>
              <a:buNone/>
            </a:pPr>
            <a:r>
              <a:rPr lang="en-US" sz="5000" b="1" i="0" u="none" strike="noStrike" cap="none">
                <a:solidFill>
                  <a:srgbClr val="111111"/>
                </a:solidFill>
                <a:latin typeface="Barlow Semi Condensed"/>
                <a:ea typeface="Barlow Semi Condensed"/>
                <a:cs typeface="Barlow Semi Condensed"/>
                <a:sym typeface="Barlow Semi Condensed"/>
              </a:rPr>
              <a:t>SPORTS IQ SCHOOL</a:t>
            </a:r>
            <a:r>
              <a:rPr lang="en-US" sz="5000" b="1" i="0" u="none" strike="noStrike" cap="none">
                <a:solidFill>
                  <a:srgbClr val="FF395F"/>
                </a:solidFill>
                <a:latin typeface="Barlow Semi Condensed"/>
                <a:ea typeface="Barlow Semi Condensed"/>
                <a:cs typeface="Barlow Semi Condensed"/>
                <a:sym typeface="Barlow Semi Condensed"/>
              </a:rPr>
              <a:t>.</a:t>
            </a:r>
            <a:endParaRPr sz="5000" b="0" i="0" u="none" strike="noStrike" cap="none">
              <a:solidFill>
                <a:schemeClr val="dk1"/>
              </a:solidFill>
              <a:latin typeface="Calibri"/>
              <a:ea typeface="Calibri"/>
              <a:cs typeface="Calibri"/>
              <a:sym typeface="Calibri"/>
            </a:endParaRPr>
          </a:p>
        </p:txBody>
      </p:sp>
      <p:sp>
        <p:nvSpPr>
          <p:cNvPr id="1116" name="Google Shape;1116;g3f3be2ea3b0_0_653"/>
          <p:cNvSpPr/>
          <p:nvPr/>
        </p:nvSpPr>
        <p:spPr>
          <a:xfrm>
            <a:off x="492475" y="3094031"/>
            <a:ext cx="2945700" cy="442800"/>
          </a:xfrm>
          <a:prstGeom prst="rect">
            <a:avLst/>
          </a:prstGeom>
          <a:noFill/>
          <a:ln>
            <a:noFill/>
          </a:ln>
        </p:spPr>
        <p:txBody>
          <a:bodyPr spcFirstLastPara="1" wrap="square" lIns="25400" tIns="25400" rIns="25400" bIns="25400" anchor="t" anchorCtr="0">
            <a:noAutofit/>
          </a:bodyPr>
          <a:lstStyle/>
          <a:p>
            <a:pPr marL="0" marR="0" lvl="0" indent="0" algn="l" rtl="0">
              <a:lnSpc>
                <a:spcPct val="100000"/>
              </a:lnSpc>
              <a:spcBef>
                <a:spcPts val="0"/>
              </a:spcBef>
              <a:spcAft>
                <a:spcPts val="0"/>
              </a:spcAft>
              <a:buClr>
                <a:srgbClr val="111111"/>
              </a:buClr>
              <a:buSzPts val="1200"/>
              <a:buFont typeface="Barlow Semi Condensed"/>
              <a:buNone/>
            </a:pPr>
            <a:r>
              <a:rPr lang="en-US" sz="1300" b="1" i="0" u="none" strike="noStrike" cap="none">
                <a:solidFill>
                  <a:srgbClr val="111111"/>
                </a:solidFill>
                <a:highlight>
                  <a:srgbClr val="E9FF00"/>
                </a:highlight>
                <a:latin typeface="Barlow Semi Condensed"/>
                <a:ea typeface="Barlow Semi Condensed"/>
                <a:cs typeface="Barlow Semi Condensed"/>
                <a:sym typeface="Barlow Semi Condensed"/>
              </a:rPr>
              <a:t>STRATEGIC</a:t>
            </a:r>
            <a:r>
              <a:rPr lang="en-US" sz="1300" b="1" i="0" u="none" strike="noStrike" cap="none">
                <a:solidFill>
                  <a:srgbClr val="111111"/>
                </a:solidFill>
                <a:latin typeface="Barlow Semi Condensed"/>
                <a:ea typeface="Barlow Semi Condensed"/>
                <a:cs typeface="Barlow Semi Condensed"/>
                <a:sym typeface="Barlow Semi Condensed"/>
              </a:rPr>
              <a:t> PARTNERSHIPS</a:t>
            </a:r>
            <a:endParaRPr sz="1300" b="1" i="0" u="none" strike="noStrike" cap="none">
              <a:solidFill>
                <a:srgbClr val="111111"/>
              </a:solidFill>
              <a:highlight>
                <a:srgbClr val="E9FF00"/>
              </a:highlight>
              <a:latin typeface="Barlow Semi Condensed"/>
              <a:ea typeface="Barlow Semi Condensed"/>
              <a:cs typeface="Barlow Semi Condensed"/>
              <a:sym typeface="Barlow Semi Condensed"/>
            </a:endParaRPr>
          </a:p>
          <a:p>
            <a:pPr marL="0" marR="0" lvl="0" indent="0" algn="l" rtl="0">
              <a:lnSpc>
                <a:spcPct val="100000"/>
              </a:lnSpc>
              <a:spcBef>
                <a:spcPts val="0"/>
              </a:spcBef>
              <a:spcAft>
                <a:spcPts val="0"/>
              </a:spcAft>
              <a:buClr>
                <a:srgbClr val="111111"/>
              </a:buClr>
              <a:buSzPts val="1200"/>
              <a:buFont typeface="Barlow Semi Condensed"/>
              <a:buNone/>
            </a:pPr>
            <a:endParaRPr sz="1300" b="1" i="0" u="none" strike="noStrike" cap="none">
              <a:solidFill>
                <a:srgbClr val="111111"/>
              </a:solidFill>
              <a:latin typeface="Barlow Semi Condensed"/>
              <a:ea typeface="Barlow Semi Condensed"/>
              <a:cs typeface="Barlow Semi Condensed"/>
              <a:sym typeface="Barlow Semi Condensed"/>
            </a:endParaRPr>
          </a:p>
        </p:txBody>
      </p:sp>
      <p:sp>
        <p:nvSpPr>
          <p:cNvPr id="1117" name="Google Shape;1117;g3f3be2ea3b0_0_653"/>
          <p:cNvSpPr/>
          <p:nvPr/>
        </p:nvSpPr>
        <p:spPr>
          <a:xfrm>
            <a:off x="509500" y="6099625"/>
            <a:ext cx="11225100" cy="271500"/>
          </a:xfrm>
          <a:prstGeom prst="rect">
            <a:avLst/>
          </a:prstGeom>
          <a:no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111111"/>
              </a:buClr>
              <a:buSzPts val="1500"/>
              <a:buFont typeface="Barlow Semi Condensed"/>
              <a:buNone/>
            </a:pPr>
            <a:r>
              <a:rPr lang="en-US" sz="1450" b="0" i="0" u="none" strike="noStrike" cap="none">
                <a:solidFill>
                  <a:schemeClr val="lt1"/>
                </a:solidFill>
                <a:latin typeface="Barlow Semi Condensed Medium"/>
                <a:ea typeface="Barlow Semi Condensed Medium"/>
                <a:cs typeface="Barlow Semi Condensed Medium"/>
                <a:sym typeface="Barlow Semi Condensed Medium"/>
              </a:rPr>
              <a:t>Education and performance. Shaping athletes ready to compete in sport and win in life.</a:t>
            </a:r>
            <a:endParaRPr sz="1450" b="0" i="0" u="none" strike="noStrike" cap="none">
              <a:solidFill>
                <a:schemeClr val="lt1"/>
              </a:solidFill>
              <a:latin typeface="Barlow Semi Condensed Medium"/>
              <a:ea typeface="Barlow Semi Condensed Medium"/>
              <a:cs typeface="Barlow Semi Condensed Medium"/>
              <a:sym typeface="Barlow Semi Condensed Medium"/>
            </a:endParaRPr>
          </a:p>
        </p:txBody>
      </p:sp>
      <p:sp>
        <p:nvSpPr>
          <p:cNvPr id="1118" name="Google Shape;1118;g3f3be2ea3b0_0_653"/>
          <p:cNvSpPr/>
          <p:nvPr/>
        </p:nvSpPr>
        <p:spPr>
          <a:xfrm>
            <a:off x="532178" y="4198900"/>
            <a:ext cx="3657600" cy="442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900"/>
              <a:buFont typeface="DM Sans"/>
              <a:buNone/>
            </a:pPr>
            <a:r>
              <a:rPr lang="en-US" sz="1000" b="1" i="0" u="none" strike="noStrike" cap="none">
                <a:solidFill>
                  <a:srgbClr val="111111"/>
                </a:solidFill>
                <a:latin typeface="DM Sans"/>
                <a:ea typeface="DM Sans"/>
                <a:cs typeface="DM Sans"/>
                <a:sym typeface="DM Sans"/>
              </a:rPr>
              <a:t>Capacity for 100 student-athletes </a:t>
            </a:r>
            <a:r>
              <a:rPr lang="en-US" sz="1000" b="0" i="0" u="none" strike="noStrike" cap="none">
                <a:solidFill>
                  <a:srgbClr val="111111"/>
                </a:solidFill>
                <a:latin typeface="DM Sans"/>
                <a:ea typeface="DM Sans"/>
                <a:cs typeface="DM Sans"/>
                <a:sym typeface="DM Sans"/>
              </a:rPr>
              <a:t>integrated into partner schools and supported by the Sports IQ programme</a:t>
            </a:r>
            <a:endParaRPr sz="1000" b="0" i="0" u="none" strike="noStrike" cap="none">
              <a:solidFill>
                <a:srgbClr val="111111"/>
              </a:solidFill>
              <a:latin typeface="DM Sans"/>
              <a:ea typeface="DM Sans"/>
              <a:cs typeface="DM Sans"/>
              <a:sym typeface="DM Sans"/>
            </a:endParaRPr>
          </a:p>
        </p:txBody>
      </p:sp>
      <p:sp>
        <p:nvSpPr>
          <p:cNvPr id="1119" name="Google Shape;1119;g3f3be2ea3b0_0_653"/>
          <p:cNvSpPr/>
          <p:nvPr/>
        </p:nvSpPr>
        <p:spPr>
          <a:xfrm>
            <a:off x="509500" y="4820525"/>
            <a:ext cx="4192500" cy="1191000"/>
          </a:xfrm>
          <a:prstGeom prst="rect">
            <a:avLst/>
          </a:prstGeom>
          <a:solidFill>
            <a:srgbClr val="F6F6F6"/>
          </a:solidFill>
          <a:ln w="9525" cap="flat" cmpd="sng">
            <a:solidFill>
              <a:srgbClr val="E3E3E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0" name="Google Shape;1120;g3f3be2ea3b0_0_653"/>
          <p:cNvSpPr/>
          <p:nvPr/>
        </p:nvSpPr>
        <p:spPr>
          <a:xfrm>
            <a:off x="682553" y="4983575"/>
            <a:ext cx="2304300" cy="219000"/>
          </a:xfrm>
          <a:prstGeom prst="rect">
            <a:avLst/>
          </a:prstGeom>
          <a:noFill/>
          <a:ln>
            <a:noFill/>
          </a:ln>
        </p:spPr>
        <p:txBody>
          <a:bodyPr spcFirstLastPara="1" wrap="square" lIns="25400" tIns="25400" rIns="25400" bIns="25400" anchor="t" anchorCtr="0">
            <a:noAutofit/>
          </a:bodyPr>
          <a:lstStyle/>
          <a:p>
            <a:pPr marL="0" marR="0" lvl="0" indent="0" algn="l" rtl="0">
              <a:lnSpc>
                <a:spcPct val="100000"/>
              </a:lnSpc>
              <a:spcBef>
                <a:spcPts val="0"/>
              </a:spcBef>
              <a:spcAft>
                <a:spcPts val="0"/>
              </a:spcAft>
              <a:buClr>
                <a:srgbClr val="111111"/>
              </a:buClr>
              <a:buSzPts val="1200"/>
              <a:buFont typeface="Barlow Semi Condensed"/>
              <a:buNone/>
            </a:pPr>
            <a:r>
              <a:rPr lang="en-US" sz="1300" b="1" i="0" u="none" strike="noStrike" cap="none">
                <a:solidFill>
                  <a:srgbClr val="111111"/>
                </a:solidFill>
                <a:highlight>
                  <a:srgbClr val="E9FF00"/>
                </a:highlight>
                <a:latin typeface="Barlow Semi Condensed"/>
                <a:ea typeface="Barlow Semi Condensed"/>
                <a:cs typeface="Barlow Semi Condensed"/>
                <a:sym typeface="Barlow Semi Condensed"/>
              </a:rPr>
              <a:t>EDUCATIONAL</a:t>
            </a:r>
            <a:r>
              <a:rPr lang="en-US" sz="1300" b="1" i="0" u="none" strike="noStrike" cap="none">
                <a:solidFill>
                  <a:srgbClr val="111111"/>
                </a:solidFill>
                <a:latin typeface="Barlow Semi Condensed"/>
                <a:ea typeface="Barlow Semi Condensed"/>
                <a:cs typeface="Barlow Semi Condensed"/>
                <a:sym typeface="Barlow Semi Condensed"/>
              </a:rPr>
              <a:t> MODEL</a:t>
            </a:r>
            <a:endParaRPr sz="1300" b="1" i="0" u="none" strike="noStrike" cap="none">
              <a:solidFill>
                <a:srgbClr val="111111"/>
              </a:solidFill>
              <a:highlight>
                <a:srgbClr val="E9FF00"/>
              </a:highlight>
              <a:latin typeface="Barlow Semi Condensed"/>
              <a:ea typeface="Barlow Semi Condensed"/>
              <a:cs typeface="Barlow Semi Condensed"/>
              <a:sym typeface="Barlow Semi Condensed"/>
            </a:endParaRPr>
          </a:p>
        </p:txBody>
      </p:sp>
      <p:sp>
        <p:nvSpPr>
          <p:cNvPr id="1121" name="Google Shape;1121;g3f3be2ea3b0_0_653"/>
          <p:cNvSpPr/>
          <p:nvPr/>
        </p:nvSpPr>
        <p:spPr>
          <a:xfrm>
            <a:off x="886025" y="5293425"/>
            <a:ext cx="2029500" cy="4356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111111"/>
              </a:buClr>
              <a:buSzPts val="938"/>
              <a:buFont typeface="DM Sans"/>
              <a:buNone/>
            </a:pPr>
            <a:r>
              <a:rPr lang="en-US" sz="1038" b="0" i="0" u="none" strike="noStrike" cap="none">
                <a:solidFill>
                  <a:srgbClr val="111111"/>
                </a:solidFill>
                <a:latin typeface="DM Sans"/>
                <a:ea typeface="DM Sans"/>
                <a:cs typeface="DM Sans"/>
                <a:sym typeface="DM Sans"/>
              </a:rPr>
              <a:t>Hybrid and in-person learning</a:t>
            </a:r>
            <a:endParaRPr sz="1038" b="0" i="0" u="none" strike="noStrike" cap="none">
              <a:solidFill>
                <a:schemeClr val="dk1"/>
              </a:solidFill>
              <a:latin typeface="Calibri"/>
              <a:ea typeface="Calibri"/>
              <a:cs typeface="Calibri"/>
              <a:sym typeface="Calibri"/>
            </a:endParaRPr>
          </a:p>
          <a:p>
            <a:pPr marL="0" marR="0" lvl="0" indent="0" algn="l" rtl="0">
              <a:lnSpc>
                <a:spcPct val="130000"/>
              </a:lnSpc>
              <a:spcBef>
                <a:spcPts val="0"/>
              </a:spcBef>
              <a:spcAft>
                <a:spcPts val="0"/>
              </a:spcAft>
              <a:buClr>
                <a:srgbClr val="111111"/>
              </a:buClr>
              <a:buSzPts val="938"/>
              <a:buFont typeface="DM Sans"/>
              <a:buNone/>
            </a:pPr>
            <a:r>
              <a:rPr lang="en-US" sz="1038" b="0" i="0" u="none" strike="noStrike" cap="none">
                <a:solidFill>
                  <a:srgbClr val="111111"/>
                </a:solidFill>
                <a:latin typeface="DM Sans"/>
                <a:ea typeface="DM Sans"/>
                <a:cs typeface="DM Sans"/>
                <a:sym typeface="DM Sans"/>
              </a:rPr>
              <a:t>Athlete support</a:t>
            </a:r>
            <a:endParaRPr sz="1038" b="0" i="0" u="none" strike="noStrike" cap="none">
              <a:solidFill>
                <a:schemeClr val="dk1"/>
              </a:solidFill>
              <a:latin typeface="Calibri"/>
              <a:ea typeface="Calibri"/>
              <a:cs typeface="Calibri"/>
              <a:sym typeface="Calibri"/>
            </a:endParaRPr>
          </a:p>
          <a:p>
            <a:pPr marL="0" marR="0" lvl="0" indent="0" algn="l" rtl="0">
              <a:lnSpc>
                <a:spcPct val="130000"/>
              </a:lnSpc>
              <a:spcBef>
                <a:spcPts val="0"/>
              </a:spcBef>
              <a:spcAft>
                <a:spcPts val="0"/>
              </a:spcAft>
              <a:buClr>
                <a:srgbClr val="111111"/>
              </a:buClr>
              <a:buSzPts val="938"/>
              <a:buFont typeface="DM Sans"/>
              <a:buNone/>
            </a:pPr>
            <a:r>
              <a:rPr lang="en-US" sz="1038" b="0" i="0" u="none" strike="noStrike" cap="none">
                <a:solidFill>
                  <a:srgbClr val="111111"/>
                </a:solidFill>
                <a:latin typeface="DM Sans"/>
                <a:ea typeface="DM Sans"/>
                <a:cs typeface="DM Sans"/>
                <a:sym typeface="DM Sans"/>
              </a:rPr>
              <a:t>Academic tutoring</a:t>
            </a:r>
            <a:endParaRPr sz="1038" b="0" i="0" u="none" strike="noStrike" cap="none">
              <a:solidFill>
                <a:srgbClr val="111111"/>
              </a:solidFill>
              <a:latin typeface="DM Sans"/>
              <a:ea typeface="DM Sans"/>
              <a:cs typeface="DM Sans"/>
              <a:sym typeface="DM Sans"/>
            </a:endParaRPr>
          </a:p>
        </p:txBody>
      </p:sp>
      <p:sp>
        <p:nvSpPr>
          <p:cNvPr id="1122" name="Google Shape;1122;g3f3be2ea3b0_0_653"/>
          <p:cNvSpPr/>
          <p:nvPr/>
        </p:nvSpPr>
        <p:spPr>
          <a:xfrm>
            <a:off x="3099913" y="5293421"/>
            <a:ext cx="2029500" cy="6147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111111"/>
              </a:buClr>
              <a:buSzPts val="938"/>
              <a:buFont typeface="DM Sans"/>
              <a:buNone/>
            </a:pPr>
            <a:r>
              <a:rPr lang="en-US" sz="1038" b="0" i="0" u="none" strike="noStrike" cap="none">
                <a:solidFill>
                  <a:srgbClr val="111111"/>
                </a:solidFill>
                <a:latin typeface="DM Sans"/>
                <a:ea typeface="DM Sans"/>
                <a:cs typeface="DM Sans"/>
                <a:sym typeface="DM Sans"/>
              </a:rPr>
              <a:t>Global skills</a:t>
            </a:r>
            <a:endParaRPr sz="1038" b="0" i="0" u="none" strike="noStrike" cap="none">
              <a:solidFill>
                <a:schemeClr val="dk1"/>
              </a:solidFill>
              <a:latin typeface="Calibri"/>
              <a:ea typeface="Calibri"/>
              <a:cs typeface="Calibri"/>
              <a:sym typeface="Calibri"/>
            </a:endParaRPr>
          </a:p>
          <a:p>
            <a:pPr marL="0" marR="0" lvl="0" indent="0" algn="l" rtl="0">
              <a:lnSpc>
                <a:spcPct val="130000"/>
              </a:lnSpc>
              <a:spcBef>
                <a:spcPts val="0"/>
              </a:spcBef>
              <a:spcAft>
                <a:spcPts val="0"/>
              </a:spcAft>
              <a:buClr>
                <a:srgbClr val="111111"/>
              </a:buClr>
              <a:buSzPts val="938"/>
              <a:buFont typeface="DM Sans"/>
              <a:buNone/>
            </a:pPr>
            <a:r>
              <a:rPr lang="en-US" sz="1038" b="0" i="0" u="none" strike="noStrike" cap="none">
                <a:solidFill>
                  <a:srgbClr val="111111"/>
                </a:solidFill>
                <a:latin typeface="DM Sans"/>
                <a:ea typeface="DM Sans"/>
                <a:cs typeface="DM Sans"/>
                <a:sym typeface="DM Sans"/>
              </a:rPr>
              <a:t>Digital and AI literacy</a:t>
            </a:r>
            <a:endParaRPr sz="1038" b="0" i="0" u="none" strike="noStrike" cap="none">
              <a:solidFill>
                <a:schemeClr val="dk1"/>
              </a:solidFill>
              <a:latin typeface="Calibri"/>
              <a:ea typeface="Calibri"/>
              <a:cs typeface="Calibri"/>
              <a:sym typeface="Calibri"/>
            </a:endParaRPr>
          </a:p>
          <a:p>
            <a:pPr marL="0" marR="0" lvl="0" indent="0" algn="l" rtl="0">
              <a:lnSpc>
                <a:spcPct val="130000"/>
              </a:lnSpc>
              <a:spcBef>
                <a:spcPts val="0"/>
              </a:spcBef>
              <a:spcAft>
                <a:spcPts val="0"/>
              </a:spcAft>
              <a:buClr>
                <a:srgbClr val="111111"/>
              </a:buClr>
              <a:buSzPts val="938"/>
              <a:buFont typeface="DM Sans"/>
              <a:buNone/>
            </a:pPr>
            <a:r>
              <a:rPr lang="en-US" sz="1038" b="0" i="0" u="none" strike="noStrike" cap="none">
                <a:solidFill>
                  <a:srgbClr val="111111"/>
                </a:solidFill>
                <a:latin typeface="DM Sans"/>
                <a:ea typeface="DM Sans"/>
                <a:cs typeface="DM Sans"/>
                <a:sym typeface="DM Sans"/>
              </a:rPr>
              <a:t>Personal development</a:t>
            </a:r>
            <a:endParaRPr sz="1038" b="0" i="0" u="none" strike="noStrike" cap="none">
              <a:solidFill>
                <a:srgbClr val="111111"/>
              </a:solidFill>
              <a:latin typeface="DM Sans"/>
              <a:ea typeface="DM Sans"/>
              <a:cs typeface="DM Sans"/>
              <a:sym typeface="DM Sans"/>
            </a:endParaRPr>
          </a:p>
        </p:txBody>
      </p:sp>
      <p:grpSp>
        <p:nvGrpSpPr>
          <p:cNvPr id="1123" name="Google Shape;1123;g3f3be2ea3b0_0_653"/>
          <p:cNvGrpSpPr/>
          <p:nvPr/>
        </p:nvGrpSpPr>
        <p:grpSpPr>
          <a:xfrm>
            <a:off x="2919345" y="5305120"/>
            <a:ext cx="139131" cy="551932"/>
            <a:chOff x="8390186" y="2363833"/>
            <a:chExt cx="129533" cy="513855"/>
          </a:xfrm>
        </p:grpSpPr>
        <p:pic>
          <p:nvPicPr>
            <p:cNvPr id="1124" name="Google Shape;1124;g3f3be2ea3b0_0_653"/>
            <p:cNvPicPr preferRelativeResize="0"/>
            <p:nvPr/>
          </p:nvPicPr>
          <p:blipFill rotWithShape="1">
            <a:blip r:embed="rId3">
              <a:alphaModFix/>
            </a:blip>
            <a:srcRect/>
            <a:stretch/>
          </p:blipFill>
          <p:spPr>
            <a:xfrm>
              <a:off x="8399783" y="2580851"/>
              <a:ext cx="110333" cy="90028"/>
            </a:xfrm>
            <a:prstGeom prst="rect">
              <a:avLst/>
            </a:prstGeom>
            <a:noFill/>
            <a:ln>
              <a:noFill/>
            </a:ln>
          </p:spPr>
        </p:pic>
        <p:pic>
          <p:nvPicPr>
            <p:cNvPr id="1125" name="Google Shape;1125;g3f3be2ea3b0_0_653"/>
            <p:cNvPicPr preferRelativeResize="0"/>
            <p:nvPr/>
          </p:nvPicPr>
          <p:blipFill rotWithShape="1">
            <a:blip r:embed="rId4">
              <a:alphaModFix/>
            </a:blip>
            <a:srcRect l="-8700" t="-8713" r="-8712" b="-8713"/>
            <a:stretch/>
          </p:blipFill>
          <p:spPr>
            <a:xfrm>
              <a:off x="8390186" y="2363833"/>
              <a:ext cx="129533" cy="129533"/>
            </a:xfrm>
            <a:prstGeom prst="rect">
              <a:avLst/>
            </a:prstGeom>
            <a:noFill/>
            <a:ln>
              <a:noFill/>
            </a:ln>
          </p:spPr>
        </p:pic>
        <p:pic>
          <p:nvPicPr>
            <p:cNvPr id="1126" name="Google Shape;1126;g3f3be2ea3b0_0_653"/>
            <p:cNvPicPr preferRelativeResize="0"/>
            <p:nvPr/>
          </p:nvPicPr>
          <p:blipFill rotWithShape="1">
            <a:blip r:embed="rId5">
              <a:alphaModFix/>
            </a:blip>
            <a:srcRect/>
            <a:stretch/>
          </p:blipFill>
          <p:spPr>
            <a:xfrm>
              <a:off x="8399800" y="2767363"/>
              <a:ext cx="110325" cy="110325"/>
            </a:xfrm>
            <a:prstGeom prst="rect">
              <a:avLst/>
            </a:prstGeom>
            <a:noFill/>
            <a:ln>
              <a:noFill/>
            </a:ln>
          </p:spPr>
        </p:pic>
      </p:grpSp>
      <p:grpSp>
        <p:nvGrpSpPr>
          <p:cNvPr id="1127" name="Google Shape;1127;g3f3be2ea3b0_0_653"/>
          <p:cNvGrpSpPr/>
          <p:nvPr/>
        </p:nvGrpSpPr>
        <p:grpSpPr>
          <a:xfrm>
            <a:off x="719871" y="5327435"/>
            <a:ext cx="124248" cy="513603"/>
            <a:chOff x="8196176" y="2388503"/>
            <a:chExt cx="110325" cy="456050"/>
          </a:xfrm>
        </p:grpSpPr>
        <p:pic>
          <p:nvPicPr>
            <p:cNvPr id="1128" name="Google Shape;1128;g3f3be2ea3b0_0_653"/>
            <p:cNvPicPr preferRelativeResize="0"/>
            <p:nvPr/>
          </p:nvPicPr>
          <p:blipFill rotWithShape="1">
            <a:blip r:embed="rId6">
              <a:alphaModFix/>
            </a:blip>
            <a:srcRect/>
            <a:stretch/>
          </p:blipFill>
          <p:spPr>
            <a:xfrm>
              <a:off x="8196176" y="2764228"/>
              <a:ext cx="110325" cy="80325"/>
            </a:xfrm>
            <a:prstGeom prst="rect">
              <a:avLst/>
            </a:prstGeom>
            <a:noFill/>
            <a:ln>
              <a:noFill/>
            </a:ln>
          </p:spPr>
        </p:pic>
        <p:pic>
          <p:nvPicPr>
            <p:cNvPr id="1129" name="Google Shape;1129;g3f3be2ea3b0_0_653"/>
            <p:cNvPicPr preferRelativeResize="0"/>
            <p:nvPr/>
          </p:nvPicPr>
          <p:blipFill rotWithShape="1">
            <a:blip r:embed="rId7">
              <a:alphaModFix/>
            </a:blip>
            <a:srcRect/>
            <a:stretch/>
          </p:blipFill>
          <p:spPr>
            <a:xfrm>
              <a:off x="8199700" y="2388503"/>
              <a:ext cx="103276" cy="94325"/>
            </a:xfrm>
            <a:prstGeom prst="rect">
              <a:avLst/>
            </a:prstGeom>
            <a:noFill/>
            <a:ln>
              <a:noFill/>
            </a:ln>
          </p:spPr>
        </p:pic>
        <p:pic>
          <p:nvPicPr>
            <p:cNvPr id="1130" name="Google Shape;1130;g3f3be2ea3b0_0_653"/>
            <p:cNvPicPr preferRelativeResize="0"/>
            <p:nvPr/>
          </p:nvPicPr>
          <p:blipFill rotWithShape="1">
            <a:blip r:embed="rId8">
              <a:alphaModFix/>
            </a:blip>
            <a:srcRect/>
            <a:stretch/>
          </p:blipFill>
          <p:spPr>
            <a:xfrm>
              <a:off x="8204187" y="2583354"/>
              <a:ext cx="94325" cy="94325"/>
            </a:xfrm>
            <a:prstGeom prst="rect">
              <a:avLst/>
            </a:prstGeom>
            <a:noFill/>
            <a:ln>
              <a:noFill/>
            </a:ln>
          </p:spPr>
        </p:pic>
      </p:grpSp>
      <p:pic>
        <p:nvPicPr>
          <p:cNvPr id="1131" name="Google Shape;1131;g3f3be2ea3b0_0_653"/>
          <p:cNvPicPr preferRelativeResize="0"/>
          <p:nvPr/>
        </p:nvPicPr>
        <p:blipFill rotWithShape="1">
          <a:blip r:embed="rId9">
            <a:alphaModFix/>
          </a:blip>
          <a:srcRect/>
          <a:stretch/>
        </p:blipFill>
        <p:spPr>
          <a:xfrm>
            <a:off x="535347" y="3539683"/>
            <a:ext cx="2521277" cy="348389"/>
          </a:xfrm>
          <a:prstGeom prst="rect">
            <a:avLst/>
          </a:prstGeom>
          <a:noFill/>
          <a:ln>
            <a:noFill/>
          </a:ln>
        </p:spPr>
      </p:pic>
      <p:pic>
        <p:nvPicPr>
          <p:cNvPr id="1132" name="Google Shape;1132;g3f3be2ea3b0_0_653"/>
          <p:cNvPicPr preferRelativeResize="0"/>
          <p:nvPr/>
        </p:nvPicPr>
        <p:blipFill rotWithShape="1">
          <a:blip r:embed="rId10">
            <a:alphaModFix/>
          </a:blip>
          <a:srcRect/>
          <a:stretch/>
        </p:blipFill>
        <p:spPr>
          <a:xfrm>
            <a:off x="3360300" y="3359087"/>
            <a:ext cx="1829806" cy="614700"/>
          </a:xfrm>
          <a:prstGeom prst="rect">
            <a:avLst/>
          </a:prstGeom>
          <a:noFill/>
          <a:ln>
            <a:noFill/>
          </a:ln>
        </p:spPr>
      </p:pic>
      <p:sp>
        <p:nvSpPr>
          <p:cNvPr id="1133" name="Google Shape;1133;g3f3be2ea3b0_0_653"/>
          <p:cNvSpPr/>
          <p:nvPr/>
        </p:nvSpPr>
        <p:spPr>
          <a:xfrm>
            <a:off x="492475" y="2463475"/>
            <a:ext cx="7251900" cy="36570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111111"/>
              </a:buClr>
              <a:buSzPts val="1300"/>
              <a:buFont typeface="DM Sans"/>
              <a:buNone/>
            </a:pPr>
            <a:r>
              <a:rPr lang="en-US" sz="1400" b="0" i="0" u="none" strike="noStrike" cap="none">
                <a:solidFill>
                  <a:srgbClr val="111111"/>
                </a:solidFill>
                <a:latin typeface="DM Sans"/>
                <a:ea typeface="DM Sans"/>
                <a:cs typeface="DM Sans"/>
                <a:sym typeface="DM Sans"/>
              </a:rPr>
              <a:t>International Education for High-Potential Athletes.</a:t>
            </a:r>
            <a:endParaRPr sz="1400" b="0" i="0" u="none" strike="noStrike" cap="none">
              <a:solidFill>
                <a:srgbClr val="111111"/>
              </a:solidFill>
              <a:latin typeface="DM Sans"/>
              <a:ea typeface="DM Sans"/>
              <a:cs typeface="DM Sans"/>
              <a:sym typeface="DM Sans"/>
            </a:endParaRPr>
          </a:p>
        </p:txBody>
      </p:sp>
      <p:pic>
        <p:nvPicPr>
          <p:cNvPr id="1134" name="Google Shape;1134;g3f3be2ea3b0_0_653"/>
          <p:cNvPicPr preferRelativeResize="0"/>
          <p:nvPr/>
        </p:nvPicPr>
        <p:blipFill rotWithShape="1">
          <a:blip r:embed="rId11">
            <a:alphaModFix/>
          </a:blip>
          <a:srcRect/>
          <a:stretch/>
        </p:blipFill>
        <p:spPr>
          <a:xfrm>
            <a:off x="6810975" y="1087797"/>
            <a:ext cx="4923624" cy="4923624"/>
          </a:xfrm>
          <a:prstGeom prst="rect">
            <a:avLst/>
          </a:prstGeom>
          <a:noFill/>
          <a:ln w="9525" cap="flat" cmpd="sng">
            <a:solidFill>
              <a:srgbClr val="555555"/>
            </a:solidFill>
            <a:prstDash val="solid"/>
            <a:round/>
            <a:headEnd type="none" w="sm" len="sm"/>
            <a:tailEnd type="none" w="sm" len="sm"/>
          </a:ln>
        </p:spPr>
      </p:pic>
      <p:sp>
        <p:nvSpPr>
          <p:cNvPr id="1135" name="Google Shape;1135;g3f3be2ea3b0_0_653"/>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111111"/>
                </a:solidFill>
                <a:highlight>
                  <a:srgbClr val="E9FF00"/>
                </a:highlight>
                <a:latin typeface="Barlow Semi Condensed"/>
                <a:ea typeface="Barlow Semi Condensed"/>
                <a:cs typeface="Barlow Semi Condensed"/>
                <a:sym typeface="Barlow Semi Condensed"/>
              </a:rPr>
              <a:t>03</a:t>
            </a:r>
            <a:r>
              <a:rPr lang="en-US" sz="1000" b="1" i="0" u="none" strike="noStrike" cap="none">
                <a:solidFill>
                  <a:srgbClr val="444444"/>
                </a:solidFill>
                <a:latin typeface="Barlow Semi Condensed"/>
                <a:ea typeface="Barlow Semi Condensed"/>
                <a:cs typeface="Barlow Semi Condensed"/>
                <a:sym typeface="Barlow Semi Condensed"/>
              </a:rPr>
              <a:t> HUBS</a:t>
            </a:r>
            <a:endParaRPr sz="1000" b="1" i="0" u="none" strike="noStrike" cap="none">
              <a:solidFill>
                <a:srgbClr val="FF395F"/>
              </a:solidFill>
              <a:latin typeface="Barlow Semi Condensed"/>
              <a:ea typeface="Barlow Semi Condensed"/>
              <a:cs typeface="Barlow Semi Condensed"/>
              <a:sym typeface="Barlow Semi Condensed"/>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140"/>
        <p:cNvGrpSpPr/>
        <p:nvPr/>
      </p:nvGrpSpPr>
      <p:grpSpPr>
        <a:xfrm>
          <a:off x="0" y="0"/>
          <a:ext cx="0" cy="0"/>
          <a:chOff x="0" y="0"/>
          <a:chExt cx="0" cy="0"/>
        </a:xfrm>
      </p:grpSpPr>
      <p:pic>
        <p:nvPicPr>
          <p:cNvPr id="1141" name="Google Shape;1141;g3f3be2ea3b0_0_680"/>
          <p:cNvPicPr preferRelativeResize="0"/>
          <p:nvPr/>
        </p:nvPicPr>
        <p:blipFill rotWithShape="1">
          <a:blip r:embed="rId3">
            <a:alphaModFix/>
          </a:blip>
          <a:srcRect/>
          <a:stretch/>
        </p:blipFill>
        <p:spPr>
          <a:xfrm>
            <a:off x="6810925" y="1087800"/>
            <a:ext cx="4923624" cy="4923624"/>
          </a:xfrm>
          <a:prstGeom prst="rect">
            <a:avLst/>
          </a:prstGeom>
          <a:noFill/>
          <a:ln w="9525" cap="flat" cmpd="sng">
            <a:solidFill>
              <a:srgbClr val="555555"/>
            </a:solidFill>
            <a:prstDash val="solid"/>
            <a:round/>
            <a:headEnd type="none" w="sm" len="sm"/>
            <a:tailEnd type="none" w="sm" len="sm"/>
          </a:ln>
        </p:spPr>
      </p:pic>
      <p:sp>
        <p:nvSpPr>
          <p:cNvPr id="1142" name="Google Shape;1142;g3f3be2ea3b0_0_680"/>
          <p:cNvSpPr/>
          <p:nvPr/>
        </p:nvSpPr>
        <p:spPr>
          <a:xfrm>
            <a:off x="509500" y="6011425"/>
            <a:ext cx="11225100" cy="442800"/>
          </a:xfrm>
          <a:prstGeom prst="rect">
            <a:avLst/>
          </a:prstGeom>
          <a:solidFill>
            <a:srgbClr val="F6F6F6"/>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3E3E3"/>
              </a:solidFill>
              <a:latin typeface="Arial"/>
              <a:ea typeface="Arial"/>
              <a:cs typeface="Arial"/>
              <a:sym typeface="Arial"/>
            </a:endParaRPr>
          </a:p>
        </p:txBody>
      </p:sp>
      <p:sp>
        <p:nvSpPr>
          <p:cNvPr id="1143" name="Google Shape;1143;g3f3be2ea3b0_0_680"/>
          <p:cNvSpPr/>
          <p:nvPr/>
        </p:nvSpPr>
        <p:spPr>
          <a:xfrm>
            <a:off x="509500" y="1243467"/>
            <a:ext cx="3657600" cy="365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FF395F"/>
              </a:buClr>
              <a:buSzPts val="1100"/>
              <a:buFont typeface="Barlow Semi Condensed"/>
              <a:buNone/>
            </a:pPr>
            <a:r>
              <a:rPr lang="en-US" sz="1500" b="1" i="0" u="none" strike="noStrike" cap="none">
                <a:solidFill>
                  <a:srgbClr val="FF395F"/>
                </a:solidFill>
                <a:latin typeface="Barlow Semi Condensed"/>
                <a:ea typeface="Barlow Semi Condensed"/>
                <a:cs typeface="Barlow Semi Condensed"/>
                <a:sym typeface="Barlow Semi Condensed"/>
              </a:rPr>
              <a:t>HUB 5</a:t>
            </a:r>
            <a:endParaRPr sz="1500" b="0" i="0" u="none" strike="noStrike" cap="none">
              <a:solidFill>
                <a:schemeClr val="dk1"/>
              </a:solidFill>
              <a:latin typeface="Calibri"/>
              <a:ea typeface="Calibri"/>
              <a:cs typeface="Calibri"/>
              <a:sym typeface="Calibri"/>
            </a:endParaRPr>
          </a:p>
        </p:txBody>
      </p:sp>
      <p:sp>
        <p:nvSpPr>
          <p:cNvPr id="1144" name="Google Shape;1144;g3f3be2ea3b0_0_680"/>
          <p:cNvSpPr/>
          <p:nvPr/>
        </p:nvSpPr>
        <p:spPr>
          <a:xfrm>
            <a:off x="462467" y="1803260"/>
            <a:ext cx="5568000" cy="1280100"/>
          </a:xfrm>
          <a:prstGeom prst="rect">
            <a:avLst/>
          </a:prstGeom>
          <a:noFill/>
          <a:ln>
            <a:noFill/>
          </a:ln>
        </p:spPr>
        <p:txBody>
          <a:bodyPr spcFirstLastPara="1" wrap="square" lIns="0" tIns="0" rIns="0" bIns="0" anchor="t" anchorCtr="0">
            <a:noAutofit/>
          </a:bodyPr>
          <a:lstStyle/>
          <a:p>
            <a:pPr marL="0" marR="0" lvl="0" indent="0" algn="l" rtl="0">
              <a:lnSpc>
                <a:spcPct val="80000"/>
              </a:lnSpc>
              <a:spcBef>
                <a:spcPts val="0"/>
              </a:spcBef>
              <a:spcAft>
                <a:spcPts val="0"/>
              </a:spcAft>
              <a:buClr>
                <a:srgbClr val="111111"/>
              </a:buClr>
              <a:buSzPts val="6400"/>
              <a:buFont typeface="Barlow Semi Condensed"/>
              <a:buNone/>
            </a:pPr>
            <a:r>
              <a:rPr lang="en-US" sz="5000" b="1" i="0" u="none" strike="noStrike" cap="none">
                <a:solidFill>
                  <a:srgbClr val="111111"/>
                </a:solidFill>
                <a:latin typeface="Barlow Semi Condensed"/>
                <a:ea typeface="Barlow Semi Condensed"/>
                <a:cs typeface="Barlow Semi Condensed"/>
                <a:sym typeface="Barlow Semi Condensed"/>
              </a:rPr>
              <a:t>MULTIUSE ARENA</a:t>
            </a:r>
            <a:r>
              <a:rPr lang="en-US" sz="5000" b="1" i="0" u="none" strike="noStrike" cap="none">
                <a:solidFill>
                  <a:srgbClr val="FF395F"/>
                </a:solidFill>
                <a:latin typeface="Barlow Semi Condensed"/>
                <a:ea typeface="Barlow Semi Condensed"/>
                <a:cs typeface="Barlow Semi Condensed"/>
                <a:sym typeface="Barlow Semi Condensed"/>
              </a:rPr>
              <a:t>.</a:t>
            </a:r>
            <a:endParaRPr sz="5000" b="0" i="0" u="none" strike="noStrike" cap="none">
              <a:solidFill>
                <a:schemeClr val="dk1"/>
              </a:solidFill>
              <a:latin typeface="Calibri"/>
              <a:ea typeface="Calibri"/>
              <a:cs typeface="Calibri"/>
              <a:sym typeface="Calibri"/>
            </a:endParaRPr>
          </a:p>
        </p:txBody>
      </p:sp>
      <p:sp>
        <p:nvSpPr>
          <p:cNvPr id="1145" name="Google Shape;1145;g3f3be2ea3b0_0_680"/>
          <p:cNvSpPr/>
          <p:nvPr/>
        </p:nvSpPr>
        <p:spPr>
          <a:xfrm>
            <a:off x="492475" y="2463475"/>
            <a:ext cx="4261800" cy="64800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111111"/>
              </a:buClr>
              <a:buSzPts val="1300"/>
              <a:buFont typeface="DM Sans"/>
              <a:buNone/>
            </a:pPr>
            <a:r>
              <a:rPr lang="en-US" sz="1400" b="0" i="0" u="none" strike="noStrike" cap="none">
                <a:solidFill>
                  <a:srgbClr val="111111"/>
                </a:solidFill>
                <a:latin typeface="DM Sans"/>
                <a:ea typeface="DM Sans"/>
                <a:cs typeface="DM Sans"/>
                <a:sym typeface="DM Sans"/>
              </a:rPr>
              <a:t>A versatile, modern space for training, competition and high-level events.</a:t>
            </a:r>
            <a:endParaRPr sz="1400" b="0" i="0" u="none" strike="noStrike" cap="none">
              <a:solidFill>
                <a:srgbClr val="111111"/>
              </a:solidFill>
              <a:latin typeface="DM Sans"/>
              <a:ea typeface="DM Sans"/>
              <a:cs typeface="DM Sans"/>
              <a:sym typeface="DM Sans"/>
            </a:endParaRPr>
          </a:p>
          <a:p>
            <a:pPr marL="0" marR="0" lvl="0" indent="0" algn="l" rtl="0">
              <a:lnSpc>
                <a:spcPct val="125000"/>
              </a:lnSpc>
              <a:spcBef>
                <a:spcPts val="0"/>
              </a:spcBef>
              <a:spcAft>
                <a:spcPts val="0"/>
              </a:spcAft>
              <a:buClr>
                <a:srgbClr val="111111"/>
              </a:buClr>
              <a:buSzPts val="1300"/>
              <a:buFont typeface="DM Sans"/>
              <a:buNone/>
            </a:pPr>
            <a:endParaRPr sz="1400" b="0" i="0" u="none" strike="noStrike" cap="none">
              <a:solidFill>
                <a:srgbClr val="111111"/>
              </a:solidFill>
              <a:latin typeface="DM Sans"/>
              <a:ea typeface="DM Sans"/>
              <a:cs typeface="DM Sans"/>
              <a:sym typeface="DM Sans"/>
            </a:endParaRPr>
          </a:p>
        </p:txBody>
      </p:sp>
      <p:sp>
        <p:nvSpPr>
          <p:cNvPr id="1146" name="Google Shape;1146;g3f3be2ea3b0_0_680"/>
          <p:cNvSpPr/>
          <p:nvPr/>
        </p:nvSpPr>
        <p:spPr>
          <a:xfrm>
            <a:off x="509500" y="3277425"/>
            <a:ext cx="4053300" cy="2290500"/>
          </a:xfrm>
          <a:prstGeom prst="rect">
            <a:avLst/>
          </a:prstGeom>
          <a:solidFill>
            <a:srgbClr val="F6F6F6"/>
          </a:solidFill>
          <a:ln w="9525" cap="flat" cmpd="sng">
            <a:solidFill>
              <a:srgbClr val="E3E3E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7" name="Google Shape;1147;g3f3be2ea3b0_0_680"/>
          <p:cNvSpPr/>
          <p:nvPr/>
        </p:nvSpPr>
        <p:spPr>
          <a:xfrm>
            <a:off x="665950" y="4513975"/>
            <a:ext cx="1593600" cy="365700"/>
          </a:xfrm>
          <a:prstGeom prst="rect">
            <a:avLst/>
          </a:prstGeom>
          <a:noFill/>
          <a:ln>
            <a:noFill/>
          </a:ln>
        </p:spPr>
        <p:txBody>
          <a:bodyPr spcFirstLastPara="1" wrap="square" lIns="25400" tIns="25400" rIns="25400" bIns="25400" anchor="t" anchorCtr="0">
            <a:noAutofit/>
          </a:bodyPr>
          <a:lstStyle/>
          <a:p>
            <a:pPr marL="0" marR="0" lvl="0" indent="0" algn="ctr" rtl="0">
              <a:lnSpc>
                <a:spcPct val="100000"/>
              </a:lnSpc>
              <a:spcBef>
                <a:spcPts val="0"/>
              </a:spcBef>
              <a:spcAft>
                <a:spcPts val="0"/>
              </a:spcAft>
              <a:buClr>
                <a:srgbClr val="111111"/>
              </a:buClr>
              <a:buSzPts val="1200"/>
              <a:buFont typeface="Barlow Semi Condensed"/>
              <a:buNone/>
            </a:pPr>
            <a:r>
              <a:rPr lang="en-US" sz="1300" b="1" i="0" u="none" strike="noStrike" cap="none">
                <a:solidFill>
                  <a:srgbClr val="111111"/>
                </a:solidFill>
                <a:latin typeface="Barlow Semi Condensed"/>
                <a:ea typeface="Barlow Semi Condensed"/>
                <a:cs typeface="Barlow Semi Condensed"/>
                <a:sym typeface="Barlow Semi Condensed"/>
              </a:rPr>
              <a:t>CAPACITY</a:t>
            </a:r>
            <a:br>
              <a:rPr lang="en-US" sz="1300" b="1" i="0" u="none" strike="noStrike" cap="none">
                <a:solidFill>
                  <a:srgbClr val="111111"/>
                </a:solidFill>
                <a:latin typeface="Barlow Semi Condensed"/>
                <a:ea typeface="Barlow Semi Condensed"/>
                <a:cs typeface="Barlow Semi Condensed"/>
                <a:sym typeface="Barlow Semi Condensed"/>
              </a:rPr>
            </a:br>
            <a:r>
              <a:rPr lang="en-US" sz="1300" b="1" i="0" u="none" strike="noStrike" cap="none">
                <a:solidFill>
                  <a:srgbClr val="111111"/>
                </a:solidFill>
                <a:highlight>
                  <a:srgbClr val="E9FF00"/>
                </a:highlight>
                <a:latin typeface="Barlow Semi Condensed"/>
                <a:ea typeface="Barlow Semi Condensed"/>
                <a:cs typeface="Barlow Semi Condensed"/>
                <a:sym typeface="Barlow Semi Condensed"/>
              </a:rPr>
              <a:t>500 SEATS</a:t>
            </a:r>
            <a:endParaRPr sz="1300" b="1" i="0" u="none" strike="noStrike" cap="none">
              <a:solidFill>
                <a:srgbClr val="111111"/>
              </a:solidFill>
              <a:highlight>
                <a:srgbClr val="E9FF00"/>
              </a:highlight>
              <a:latin typeface="Barlow Semi Condensed"/>
              <a:ea typeface="Barlow Semi Condensed"/>
              <a:cs typeface="Barlow Semi Condensed"/>
              <a:sym typeface="Barlow Semi Condensed"/>
            </a:endParaRPr>
          </a:p>
        </p:txBody>
      </p:sp>
      <p:sp>
        <p:nvSpPr>
          <p:cNvPr id="1148" name="Google Shape;1148;g3f3be2ea3b0_0_680"/>
          <p:cNvSpPr/>
          <p:nvPr/>
        </p:nvSpPr>
        <p:spPr>
          <a:xfrm rot="10800000" flipH="1">
            <a:off x="2412475" y="3415349"/>
            <a:ext cx="9600" cy="1976100"/>
          </a:xfrm>
          <a:prstGeom prst="rect">
            <a:avLst/>
          </a:prstGeom>
          <a:solidFill>
            <a:srgbClr val="F5F1EA">
              <a:alpha val="1215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149" name="Google Shape;1149;g3f3be2ea3b0_0_680"/>
          <p:cNvPicPr preferRelativeResize="0"/>
          <p:nvPr/>
        </p:nvPicPr>
        <p:blipFill rotWithShape="1">
          <a:blip r:embed="rId4">
            <a:alphaModFix/>
          </a:blip>
          <a:srcRect/>
          <a:stretch/>
        </p:blipFill>
        <p:spPr>
          <a:xfrm>
            <a:off x="1250025" y="3927134"/>
            <a:ext cx="465329" cy="418862"/>
          </a:xfrm>
          <a:prstGeom prst="rect">
            <a:avLst/>
          </a:prstGeom>
          <a:noFill/>
          <a:ln>
            <a:noFill/>
          </a:ln>
        </p:spPr>
      </p:pic>
      <p:sp>
        <p:nvSpPr>
          <p:cNvPr id="1150" name="Google Shape;1150;g3f3be2ea3b0_0_680"/>
          <p:cNvSpPr/>
          <p:nvPr/>
        </p:nvSpPr>
        <p:spPr>
          <a:xfrm>
            <a:off x="3210588" y="3748305"/>
            <a:ext cx="554100" cy="200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1050"/>
              <a:buFont typeface="Barlow Semi Condensed"/>
              <a:buNone/>
            </a:pPr>
            <a:r>
              <a:rPr lang="en-US" sz="1050" b="1" i="0" u="none" strike="noStrike" cap="none">
                <a:solidFill>
                  <a:srgbClr val="111111"/>
                </a:solidFill>
                <a:latin typeface="Barlow Semi Condensed"/>
                <a:ea typeface="Barlow Semi Condensed"/>
                <a:cs typeface="Barlow Semi Condensed"/>
                <a:sym typeface="Barlow Semi Condensed"/>
              </a:rPr>
              <a:t>FUTSAL</a:t>
            </a:r>
            <a:endParaRPr sz="1050" b="0" i="0" u="none" strike="noStrike" cap="none">
              <a:solidFill>
                <a:srgbClr val="000000"/>
              </a:solidFill>
              <a:latin typeface="Calibri"/>
              <a:ea typeface="Calibri"/>
              <a:cs typeface="Calibri"/>
              <a:sym typeface="Calibri"/>
            </a:endParaRPr>
          </a:p>
        </p:txBody>
      </p:sp>
      <p:sp>
        <p:nvSpPr>
          <p:cNvPr id="1151" name="Google Shape;1151;g3f3be2ea3b0_0_680"/>
          <p:cNvSpPr/>
          <p:nvPr/>
        </p:nvSpPr>
        <p:spPr>
          <a:xfrm>
            <a:off x="3210588" y="4062027"/>
            <a:ext cx="951900" cy="200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1050"/>
              <a:buFont typeface="Barlow Semi Condensed"/>
              <a:buNone/>
            </a:pPr>
            <a:r>
              <a:rPr lang="en-US" sz="1050" b="1" i="0" u="none" strike="noStrike" cap="none">
                <a:solidFill>
                  <a:srgbClr val="111111"/>
                </a:solidFill>
                <a:latin typeface="Barlow Semi Condensed"/>
                <a:ea typeface="Barlow Semi Condensed"/>
                <a:cs typeface="Barlow Semi Condensed"/>
                <a:sym typeface="Barlow Semi Condensed"/>
              </a:rPr>
              <a:t>BASKETBALL</a:t>
            </a:r>
            <a:endParaRPr sz="1050" b="0" i="0" u="none" strike="noStrike" cap="none">
              <a:solidFill>
                <a:srgbClr val="000000"/>
              </a:solidFill>
              <a:latin typeface="Calibri"/>
              <a:ea typeface="Calibri"/>
              <a:cs typeface="Calibri"/>
              <a:sym typeface="Calibri"/>
            </a:endParaRPr>
          </a:p>
        </p:txBody>
      </p:sp>
      <p:sp>
        <p:nvSpPr>
          <p:cNvPr id="1152" name="Google Shape;1152;g3f3be2ea3b0_0_680"/>
          <p:cNvSpPr/>
          <p:nvPr/>
        </p:nvSpPr>
        <p:spPr>
          <a:xfrm>
            <a:off x="3210588" y="4375749"/>
            <a:ext cx="649800" cy="200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1050"/>
              <a:buFont typeface="Barlow Semi Condensed"/>
              <a:buNone/>
            </a:pPr>
            <a:r>
              <a:rPr lang="en-US" sz="1050" b="1" i="0" u="none" strike="noStrike" cap="none">
                <a:solidFill>
                  <a:srgbClr val="111111"/>
                </a:solidFill>
                <a:latin typeface="Barlow Semi Condensed"/>
                <a:ea typeface="Barlow Semi Condensed"/>
                <a:cs typeface="Barlow Semi Condensed"/>
                <a:sym typeface="Barlow Semi Condensed"/>
              </a:rPr>
              <a:t>HANDBALL</a:t>
            </a:r>
            <a:endParaRPr sz="1050" b="0" i="0" u="none" strike="noStrike" cap="none">
              <a:solidFill>
                <a:srgbClr val="000000"/>
              </a:solidFill>
              <a:latin typeface="Calibri"/>
              <a:ea typeface="Calibri"/>
              <a:cs typeface="Calibri"/>
              <a:sym typeface="Calibri"/>
            </a:endParaRPr>
          </a:p>
        </p:txBody>
      </p:sp>
      <p:sp>
        <p:nvSpPr>
          <p:cNvPr id="1153" name="Google Shape;1153;g3f3be2ea3b0_0_680"/>
          <p:cNvSpPr/>
          <p:nvPr/>
        </p:nvSpPr>
        <p:spPr>
          <a:xfrm>
            <a:off x="3210588" y="4689471"/>
            <a:ext cx="639900" cy="200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1050"/>
              <a:buFont typeface="Barlow Semi Condensed"/>
              <a:buNone/>
            </a:pPr>
            <a:r>
              <a:rPr lang="en-US" sz="1050" b="1" i="0" u="none" strike="noStrike" cap="none">
                <a:solidFill>
                  <a:srgbClr val="111111"/>
                </a:solidFill>
                <a:latin typeface="Barlow Semi Condensed"/>
                <a:ea typeface="Barlow Semi Condensed"/>
                <a:cs typeface="Barlow Semi Condensed"/>
                <a:sym typeface="Barlow Semi Condensed"/>
              </a:rPr>
              <a:t>EVENTS</a:t>
            </a:r>
            <a:endParaRPr sz="1050" b="0" i="0" u="none" strike="noStrike" cap="none">
              <a:solidFill>
                <a:srgbClr val="000000"/>
              </a:solidFill>
              <a:latin typeface="Calibri"/>
              <a:ea typeface="Calibri"/>
              <a:cs typeface="Calibri"/>
              <a:sym typeface="Calibri"/>
            </a:endParaRPr>
          </a:p>
        </p:txBody>
      </p:sp>
      <p:pic>
        <p:nvPicPr>
          <p:cNvPr id="1154" name="Google Shape;1154;g3f3be2ea3b0_0_680"/>
          <p:cNvPicPr preferRelativeResize="0"/>
          <p:nvPr/>
        </p:nvPicPr>
        <p:blipFill rotWithShape="1">
          <a:blip r:embed="rId5">
            <a:alphaModFix/>
          </a:blip>
          <a:srcRect/>
          <a:stretch/>
        </p:blipFill>
        <p:spPr>
          <a:xfrm>
            <a:off x="2910639" y="4053416"/>
            <a:ext cx="195440" cy="195440"/>
          </a:xfrm>
          <a:prstGeom prst="rect">
            <a:avLst/>
          </a:prstGeom>
          <a:noFill/>
          <a:ln>
            <a:noFill/>
          </a:ln>
        </p:spPr>
      </p:pic>
      <p:pic>
        <p:nvPicPr>
          <p:cNvPr id="1155" name="Google Shape;1155;g3f3be2ea3b0_0_680"/>
          <p:cNvPicPr preferRelativeResize="0"/>
          <p:nvPr/>
        </p:nvPicPr>
        <p:blipFill rotWithShape="1">
          <a:blip r:embed="rId6">
            <a:alphaModFix/>
          </a:blip>
          <a:srcRect/>
          <a:stretch/>
        </p:blipFill>
        <p:spPr>
          <a:xfrm>
            <a:off x="2937092" y="4974740"/>
            <a:ext cx="142542" cy="195729"/>
          </a:xfrm>
          <a:prstGeom prst="rect">
            <a:avLst/>
          </a:prstGeom>
          <a:noFill/>
          <a:ln>
            <a:noFill/>
          </a:ln>
        </p:spPr>
      </p:pic>
      <p:pic>
        <p:nvPicPr>
          <p:cNvPr id="1156" name="Google Shape;1156;g3f3be2ea3b0_0_680"/>
          <p:cNvPicPr preferRelativeResize="0"/>
          <p:nvPr/>
        </p:nvPicPr>
        <p:blipFill rotWithShape="1">
          <a:blip r:embed="rId7">
            <a:alphaModFix/>
          </a:blip>
          <a:srcRect/>
          <a:stretch/>
        </p:blipFill>
        <p:spPr>
          <a:xfrm>
            <a:off x="2910641" y="4360428"/>
            <a:ext cx="195440" cy="195440"/>
          </a:xfrm>
          <a:prstGeom prst="rect">
            <a:avLst/>
          </a:prstGeom>
          <a:noFill/>
          <a:ln>
            <a:noFill/>
          </a:ln>
        </p:spPr>
      </p:pic>
      <p:sp>
        <p:nvSpPr>
          <p:cNvPr id="1157" name="Google Shape;1157;g3f3be2ea3b0_0_680"/>
          <p:cNvSpPr/>
          <p:nvPr/>
        </p:nvSpPr>
        <p:spPr>
          <a:xfrm>
            <a:off x="3210588" y="5003193"/>
            <a:ext cx="1009800" cy="200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1050"/>
              <a:buFont typeface="Barlow Semi Condensed"/>
              <a:buNone/>
            </a:pPr>
            <a:r>
              <a:rPr lang="en-US" sz="1050" b="1" i="0" u="none" strike="noStrike" cap="none">
                <a:solidFill>
                  <a:srgbClr val="111111"/>
                </a:solidFill>
                <a:latin typeface="Barlow Semi Condensed"/>
                <a:ea typeface="Barlow Semi Condensed"/>
                <a:cs typeface="Barlow Semi Condensed"/>
                <a:sym typeface="Barlow Semi Condensed"/>
              </a:rPr>
              <a:t>CONFERENCES</a:t>
            </a:r>
            <a:endParaRPr sz="1050" b="0" i="0" u="none" strike="noStrike" cap="none">
              <a:solidFill>
                <a:srgbClr val="000000"/>
              </a:solidFill>
              <a:latin typeface="Calibri"/>
              <a:ea typeface="Calibri"/>
              <a:cs typeface="Calibri"/>
              <a:sym typeface="Calibri"/>
            </a:endParaRPr>
          </a:p>
        </p:txBody>
      </p:sp>
      <p:pic>
        <p:nvPicPr>
          <p:cNvPr id="1158" name="Google Shape;1158;g3f3be2ea3b0_0_680"/>
          <p:cNvPicPr preferRelativeResize="0"/>
          <p:nvPr/>
        </p:nvPicPr>
        <p:blipFill rotWithShape="1">
          <a:blip r:embed="rId8">
            <a:alphaModFix/>
          </a:blip>
          <a:srcRect/>
          <a:stretch/>
        </p:blipFill>
        <p:spPr>
          <a:xfrm>
            <a:off x="2919007" y="4667439"/>
            <a:ext cx="178710" cy="195730"/>
          </a:xfrm>
          <a:prstGeom prst="rect">
            <a:avLst/>
          </a:prstGeom>
          <a:noFill/>
          <a:ln>
            <a:noFill/>
          </a:ln>
        </p:spPr>
      </p:pic>
      <p:pic>
        <p:nvPicPr>
          <p:cNvPr id="1159" name="Google Shape;1159;g3f3be2ea3b0_0_680"/>
          <p:cNvPicPr preferRelativeResize="0"/>
          <p:nvPr/>
        </p:nvPicPr>
        <p:blipFill rotWithShape="1">
          <a:blip r:embed="rId9">
            <a:alphaModFix/>
          </a:blip>
          <a:srcRect/>
          <a:stretch/>
        </p:blipFill>
        <p:spPr>
          <a:xfrm>
            <a:off x="2911761" y="3748650"/>
            <a:ext cx="193195" cy="193195"/>
          </a:xfrm>
          <a:prstGeom prst="rect">
            <a:avLst/>
          </a:prstGeom>
          <a:noFill/>
          <a:ln>
            <a:noFill/>
          </a:ln>
        </p:spPr>
      </p:pic>
      <p:sp>
        <p:nvSpPr>
          <p:cNvPr id="1160" name="Google Shape;1160;g3f3be2ea3b0_0_680"/>
          <p:cNvSpPr/>
          <p:nvPr/>
        </p:nvSpPr>
        <p:spPr>
          <a:xfrm>
            <a:off x="509500" y="5568636"/>
            <a:ext cx="11225100" cy="442800"/>
          </a:xfrm>
          <a:prstGeom prst="rect">
            <a:avLst/>
          </a:prstGeom>
          <a:solidFill>
            <a:srgbClr val="FF395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1" name="Google Shape;1161;g3f3be2ea3b0_0_680"/>
          <p:cNvSpPr/>
          <p:nvPr/>
        </p:nvSpPr>
        <p:spPr>
          <a:xfrm>
            <a:off x="509500" y="5606825"/>
            <a:ext cx="11225100" cy="365700"/>
          </a:xfrm>
          <a:prstGeom prst="rect">
            <a:avLst/>
          </a:prstGeom>
          <a:noFill/>
          <a:ln>
            <a:noFill/>
          </a:ln>
        </p:spPr>
        <p:txBody>
          <a:bodyPr spcFirstLastPara="1" wrap="square" lIns="25400" tIns="25400" rIns="25400" bIns="25400" anchor="ctr" anchorCtr="0">
            <a:noAutofit/>
          </a:bodyPr>
          <a:lstStyle/>
          <a:p>
            <a:pPr marL="0" marR="0" lvl="0" indent="0" algn="ctr" rtl="0">
              <a:lnSpc>
                <a:spcPct val="103500"/>
              </a:lnSpc>
              <a:spcBef>
                <a:spcPts val="0"/>
              </a:spcBef>
              <a:spcAft>
                <a:spcPts val="0"/>
              </a:spcAft>
              <a:buClr>
                <a:srgbClr val="111111"/>
              </a:buClr>
              <a:buSzPts val="1050"/>
              <a:buFont typeface="Barlow Semi Condensed"/>
              <a:buNone/>
            </a:pPr>
            <a:r>
              <a:rPr lang="en-US" sz="1450" b="0" i="0" u="none" strike="noStrike" cap="none">
                <a:solidFill>
                  <a:schemeClr val="lt1"/>
                </a:solidFill>
                <a:latin typeface="Barlow Semi Condensed Medium"/>
                <a:ea typeface="Barlow Semi Condensed Medium"/>
                <a:cs typeface="Barlow Semi Condensed Medium"/>
                <a:sym typeface="Barlow Semi Condensed Medium"/>
              </a:rPr>
              <a:t>One space, infinite possibilities. Train, compete, inspire and connect</a:t>
            </a:r>
            <a:endParaRPr sz="1450" b="0" i="0" u="none" strike="noStrike" cap="none">
              <a:solidFill>
                <a:schemeClr val="lt1"/>
              </a:solidFill>
              <a:latin typeface="Barlow Semi Condensed Medium"/>
              <a:ea typeface="Barlow Semi Condensed Medium"/>
              <a:cs typeface="Barlow Semi Condensed Medium"/>
              <a:sym typeface="Barlow Semi Condensed Medium"/>
            </a:endParaRPr>
          </a:p>
        </p:txBody>
      </p:sp>
      <p:grpSp>
        <p:nvGrpSpPr>
          <p:cNvPr id="1162" name="Google Shape;1162;g3f3be2ea3b0_0_680"/>
          <p:cNvGrpSpPr/>
          <p:nvPr/>
        </p:nvGrpSpPr>
        <p:grpSpPr>
          <a:xfrm>
            <a:off x="2019211" y="6145664"/>
            <a:ext cx="8153589" cy="174311"/>
            <a:chOff x="3641986" y="4950864"/>
            <a:chExt cx="8153589" cy="174311"/>
          </a:xfrm>
        </p:grpSpPr>
        <p:grpSp>
          <p:nvGrpSpPr>
            <p:cNvPr id="1163" name="Google Shape;1163;g3f3be2ea3b0_0_680"/>
            <p:cNvGrpSpPr/>
            <p:nvPr/>
          </p:nvGrpSpPr>
          <p:grpSpPr>
            <a:xfrm>
              <a:off x="3641986" y="4950864"/>
              <a:ext cx="2096864" cy="174300"/>
              <a:chOff x="4849061" y="3083225"/>
              <a:chExt cx="2096864" cy="174300"/>
            </a:xfrm>
          </p:grpSpPr>
          <p:sp>
            <p:nvSpPr>
              <p:cNvPr id="1164" name="Google Shape;1164;g3f3be2ea3b0_0_680"/>
              <p:cNvSpPr/>
              <p:nvPr/>
            </p:nvSpPr>
            <p:spPr>
              <a:xfrm>
                <a:off x="5101825" y="3083225"/>
                <a:ext cx="1844100" cy="174300"/>
              </a:xfrm>
              <a:prstGeom prst="rect">
                <a:avLst/>
              </a:prstGeom>
              <a:noFill/>
              <a:ln>
                <a:noFill/>
              </a:ln>
            </p:spPr>
            <p:txBody>
              <a:bodyPr spcFirstLastPara="1" wrap="square" lIns="25400" tIns="25400" rIns="25400" bIns="25400" anchor="t" anchorCtr="0">
                <a:noAutofit/>
              </a:bodyPr>
              <a:lstStyle/>
              <a:p>
                <a:pPr marL="0" marR="0" lvl="0" indent="0" algn="l" rtl="0">
                  <a:lnSpc>
                    <a:spcPct val="98621"/>
                  </a:lnSpc>
                  <a:spcBef>
                    <a:spcPts val="0"/>
                  </a:spcBef>
                  <a:spcAft>
                    <a:spcPts val="0"/>
                  </a:spcAft>
                  <a:buClr>
                    <a:srgbClr val="111111"/>
                  </a:buClr>
                  <a:buSzPts val="825"/>
                  <a:buFont typeface="DM Sans"/>
                  <a:buNone/>
                </a:pPr>
                <a:r>
                  <a:rPr lang="en-US" sz="825" b="0" i="0" u="none" strike="noStrike" cap="none">
                    <a:solidFill>
                      <a:srgbClr val="111111"/>
                    </a:solidFill>
                    <a:latin typeface="DM Sans"/>
                    <a:ea typeface="DM Sans"/>
                    <a:cs typeface="DM Sans"/>
                    <a:sym typeface="DM Sans"/>
                  </a:rPr>
                  <a:t>High-performance sports flooring</a:t>
                </a:r>
                <a:endParaRPr sz="825" b="0" i="0" u="none" strike="noStrike" cap="none">
                  <a:solidFill>
                    <a:srgbClr val="000000"/>
                  </a:solidFill>
                  <a:latin typeface="Calibri"/>
                  <a:ea typeface="Calibri"/>
                  <a:cs typeface="Calibri"/>
                  <a:sym typeface="Calibri"/>
                </a:endParaRPr>
              </a:p>
            </p:txBody>
          </p:sp>
          <p:pic>
            <p:nvPicPr>
              <p:cNvPr id="1165" name="Google Shape;1165;g3f3be2ea3b0_0_680" descr="preencoded.png"/>
              <p:cNvPicPr preferRelativeResize="0"/>
              <p:nvPr/>
            </p:nvPicPr>
            <p:blipFill rotWithShape="1">
              <a:blip r:embed="rId10">
                <a:alphaModFix/>
              </a:blip>
              <a:srcRect/>
              <a:stretch/>
            </p:blipFill>
            <p:spPr>
              <a:xfrm>
                <a:off x="4849061" y="3083225"/>
                <a:ext cx="171450" cy="171450"/>
              </a:xfrm>
              <a:prstGeom prst="rect">
                <a:avLst/>
              </a:prstGeom>
              <a:noFill/>
              <a:ln>
                <a:noFill/>
              </a:ln>
            </p:spPr>
          </p:pic>
        </p:grpSp>
        <p:grpSp>
          <p:nvGrpSpPr>
            <p:cNvPr id="1166" name="Google Shape;1166;g3f3be2ea3b0_0_680"/>
            <p:cNvGrpSpPr/>
            <p:nvPr/>
          </p:nvGrpSpPr>
          <p:grpSpPr>
            <a:xfrm>
              <a:off x="5888157" y="4950864"/>
              <a:ext cx="1966966" cy="171450"/>
              <a:chOff x="4849059" y="3425339"/>
              <a:chExt cx="1966966" cy="171450"/>
            </a:xfrm>
          </p:grpSpPr>
          <p:sp>
            <p:nvSpPr>
              <p:cNvPr id="1167" name="Google Shape;1167;g3f3be2ea3b0_0_680"/>
              <p:cNvSpPr/>
              <p:nvPr/>
            </p:nvSpPr>
            <p:spPr>
              <a:xfrm>
                <a:off x="5101825" y="3425350"/>
                <a:ext cx="1714200" cy="160800"/>
              </a:xfrm>
              <a:prstGeom prst="rect">
                <a:avLst/>
              </a:prstGeom>
              <a:noFill/>
              <a:ln>
                <a:noFill/>
              </a:ln>
            </p:spPr>
            <p:txBody>
              <a:bodyPr spcFirstLastPara="1" wrap="square" lIns="25400" tIns="25400" rIns="25400" bIns="25400" anchor="t" anchorCtr="0">
                <a:noAutofit/>
              </a:bodyPr>
              <a:lstStyle/>
              <a:p>
                <a:pPr marL="0" marR="0" lvl="0" indent="0" algn="l" rtl="0">
                  <a:lnSpc>
                    <a:spcPct val="98621"/>
                  </a:lnSpc>
                  <a:spcBef>
                    <a:spcPts val="0"/>
                  </a:spcBef>
                  <a:spcAft>
                    <a:spcPts val="0"/>
                  </a:spcAft>
                  <a:buClr>
                    <a:srgbClr val="111111"/>
                  </a:buClr>
                  <a:buSzPts val="825"/>
                  <a:buFont typeface="DM Sans"/>
                  <a:buNone/>
                </a:pPr>
                <a:r>
                  <a:rPr lang="en-US" sz="825" b="0" i="0" u="none" strike="noStrike" cap="none">
                    <a:solidFill>
                      <a:srgbClr val="111111"/>
                    </a:solidFill>
                    <a:latin typeface="DM Sans"/>
                    <a:ea typeface="DM Sans"/>
                    <a:cs typeface="DM Sans"/>
                    <a:sym typeface="DM Sans"/>
                  </a:rPr>
                  <a:t>State-of-the-art LED lighting</a:t>
                </a:r>
                <a:endParaRPr sz="825" b="0" i="0" u="none" strike="noStrike" cap="none">
                  <a:solidFill>
                    <a:srgbClr val="000000"/>
                  </a:solidFill>
                  <a:latin typeface="Calibri"/>
                  <a:ea typeface="Calibri"/>
                  <a:cs typeface="Calibri"/>
                  <a:sym typeface="Calibri"/>
                </a:endParaRPr>
              </a:p>
            </p:txBody>
          </p:sp>
          <p:pic>
            <p:nvPicPr>
              <p:cNvPr id="1168" name="Google Shape;1168;g3f3be2ea3b0_0_680" descr="preencoded.png"/>
              <p:cNvPicPr preferRelativeResize="0"/>
              <p:nvPr/>
            </p:nvPicPr>
            <p:blipFill rotWithShape="1">
              <a:blip r:embed="rId11">
                <a:alphaModFix/>
              </a:blip>
              <a:srcRect/>
              <a:stretch/>
            </p:blipFill>
            <p:spPr>
              <a:xfrm>
                <a:off x="4849059" y="3425339"/>
                <a:ext cx="171450" cy="171450"/>
              </a:xfrm>
              <a:prstGeom prst="rect">
                <a:avLst/>
              </a:prstGeom>
              <a:noFill/>
              <a:ln>
                <a:noFill/>
              </a:ln>
            </p:spPr>
          </p:pic>
        </p:grpSp>
        <p:grpSp>
          <p:nvGrpSpPr>
            <p:cNvPr id="1169" name="Google Shape;1169;g3f3be2ea3b0_0_680"/>
            <p:cNvGrpSpPr/>
            <p:nvPr/>
          </p:nvGrpSpPr>
          <p:grpSpPr>
            <a:xfrm>
              <a:off x="8004429" y="4950864"/>
              <a:ext cx="1794467" cy="174311"/>
              <a:chOff x="4849056" y="3766039"/>
              <a:chExt cx="1794467" cy="174311"/>
            </a:xfrm>
          </p:grpSpPr>
          <p:sp>
            <p:nvSpPr>
              <p:cNvPr id="1170" name="Google Shape;1170;g3f3be2ea3b0_0_680"/>
              <p:cNvSpPr/>
              <p:nvPr/>
            </p:nvSpPr>
            <p:spPr>
              <a:xfrm>
                <a:off x="5101823" y="3766050"/>
                <a:ext cx="1541700" cy="174300"/>
              </a:xfrm>
              <a:prstGeom prst="rect">
                <a:avLst/>
              </a:prstGeom>
              <a:noFill/>
              <a:ln>
                <a:noFill/>
              </a:ln>
            </p:spPr>
            <p:txBody>
              <a:bodyPr spcFirstLastPara="1" wrap="square" lIns="25400" tIns="25400" rIns="25400" bIns="25400" anchor="t" anchorCtr="0">
                <a:noAutofit/>
              </a:bodyPr>
              <a:lstStyle/>
              <a:p>
                <a:pPr marL="0" marR="0" lvl="0" indent="0" algn="l" rtl="0">
                  <a:lnSpc>
                    <a:spcPct val="98621"/>
                  </a:lnSpc>
                  <a:spcBef>
                    <a:spcPts val="0"/>
                  </a:spcBef>
                  <a:spcAft>
                    <a:spcPts val="0"/>
                  </a:spcAft>
                  <a:buClr>
                    <a:srgbClr val="111111"/>
                  </a:buClr>
                  <a:buSzPts val="825"/>
                  <a:buFont typeface="DM Sans"/>
                  <a:buNone/>
                </a:pPr>
                <a:r>
                  <a:rPr lang="en-US" sz="825" b="0" i="0" u="none" strike="noStrike" cap="none">
                    <a:solidFill>
                      <a:srgbClr val="111111"/>
                    </a:solidFill>
                    <a:latin typeface="DM Sans"/>
                    <a:ea typeface="DM Sans"/>
                    <a:cs typeface="DM Sans"/>
                    <a:sym typeface="DM Sans"/>
                  </a:rPr>
                  <a:t>Top-tier audiovisual systems</a:t>
                </a:r>
                <a:endParaRPr sz="825" b="0" i="0" u="none" strike="noStrike" cap="none">
                  <a:solidFill>
                    <a:srgbClr val="000000"/>
                  </a:solidFill>
                  <a:latin typeface="Calibri"/>
                  <a:ea typeface="Calibri"/>
                  <a:cs typeface="Calibri"/>
                  <a:sym typeface="Calibri"/>
                </a:endParaRPr>
              </a:p>
            </p:txBody>
          </p:sp>
          <p:pic>
            <p:nvPicPr>
              <p:cNvPr id="1171" name="Google Shape;1171;g3f3be2ea3b0_0_680" descr="preencoded.png"/>
              <p:cNvPicPr preferRelativeResize="0"/>
              <p:nvPr/>
            </p:nvPicPr>
            <p:blipFill rotWithShape="1">
              <a:blip r:embed="rId12">
                <a:alphaModFix/>
              </a:blip>
              <a:srcRect/>
              <a:stretch/>
            </p:blipFill>
            <p:spPr>
              <a:xfrm>
                <a:off x="4849056" y="3766039"/>
                <a:ext cx="171450" cy="171450"/>
              </a:xfrm>
              <a:prstGeom prst="rect">
                <a:avLst/>
              </a:prstGeom>
              <a:noFill/>
              <a:ln>
                <a:noFill/>
              </a:ln>
            </p:spPr>
          </p:pic>
        </p:grpSp>
        <p:grpSp>
          <p:nvGrpSpPr>
            <p:cNvPr id="1172" name="Google Shape;1172;g3f3be2ea3b0_0_680"/>
            <p:cNvGrpSpPr/>
            <p:nvPr/>
          </p:nvGrpSpPr>
          <p:grpSpPr>
            <a:xfrm>
              <a:off x="10025113" y="4950864"/>
              <a:ext cx="1770462" cy="171450"/>
              <a:chOff x="4925963" y="4105350"/>
              <a:chExt cx="1770462" cy="171450"/>
            </a:xfrm>
          </p:grpSpPr>
          <p:sp>
            <p:nvSpPr>
              <p:cNvPr id="1173" name="Google Shape;1173;g3f3be2ea3b0_0_680"/>
              <p:cNvSpPr/>
              <p:nvPr/>
            </p:nvSpPr>
            <p:spPr>
              <a:xfrm>
                <a:off x="5178725" y="4105361"/>
                <a:ext cx="1517700" cy="160800"/>
              </a:xfrm>
              <a:prstGeom prst="rect">
                <a:avLst/>
              </a:prstGeom>
              <a:noFill/>
              <a:ln>
                <a:noFill/>
              </a:ln>
            </p:spPr>
            <p:txBody>
              <a:bodyPr spcFirstLastPara="1" wrap="square" lIns="25400" tIns="25400" rIns="25400" bIns="25400" anchor="t" anchorCtr="0">
                <a:noAutofit/>
              </a:bodyPr>
              <a:lstStyle/>
              <a:p>
                <a:pPr marL="0" marR="0" lvl="0" indent="0" algn="l" rtl="0">
                  <a:lnSpc>
                    <a:spcPct val="98621"/>
                  </a:lnSpc>
                  <a:spcBef>
                    <a:spcPts val="0"/>
                  </a:spcBef>
                  <a:spcAft>
                    <a:spcPts val="0"/>
                  </a:spcAft>
                  <a:buClr>
                    <a:srgbClr val="111111"/>
                  </a:buClr>
                  <a:buSzPts val="825"/>
                  <a:buFont typeface="DM Sans"/>
                  <a:buNone/>
                </a:pPr>
                <a:r>
                  <a:rPr lang="en-US" sz="825" b="0" i="0" u="none" strike="noStrike" cap="none">
                    <a:solidFill>
                      <a:srgbClr val="111111"/>
                    </a:solidFill>
                    <a:latin typeface="DM Sans"/>
                    <a:ea typeface="DM Sans"/>
                    <a:cs typeface="DM Sans"/>
                    <a:sym typeface="DM Sans"/>
                  </a:rPr>
                  <a:t>Modern, flexible infrastructure</a:t>
                </a:r>
                <a:endParaRPr sz="825" b="0" i="0" u="none" strike="noStrike" cap="none">
                  <a:solidFill>
                    <a:srgbClr val="000000"/>
                  </a:solidFill>
                  <a:latin typeface="Calibri"/>
                  <a:ea typeface="Calibri"/>
                  <a:cs typeface="Calibri"/>
                  <a:sym typeface="Calibri"/>
                </a:endParaRPr>
              </a:p>
            </p:txBody>
          </p:sp>
          <p:pic>
            <p:nvPicPr>
              <p:cNvPr id="1174" name="Google Shape;1174;g3f3be2ea3b0_0_680" descr="preencoded.png"/>
              <p:cNvPicPr preferRelativeResize="0"/>
              <p:nvPr/>
            </p:nvPicPr>
            <p:blipFill rotWithShape="1">
              <a:blip r:embed="rId13">
                <a:alphaModFix/>
              </a:blip>
              <a:srcRect/>
              <a:stretch/>
            </p:blipFill>
            <p:spPr>
              <a:xfrm>
                <a:off x="4925963" y="4105350"/>
                <a:ext cx="171450" cy="171450"/>
              </a:xfrm>
              <a:prstGeom prst="rect">
                <a:avLst/>
              </a:prstGeom>
              <a:noFill/>
              <a:ln>
                <a:noFill/>
              </a:ln>
            </p:spPr>
          </p:pic>
        </p:grpSp>
      </p:grpSp>
      <p:sp>
        <p:nvSpPr>
          <p:cNvPr id="1175" name="Google Shape;1175;g3f3be2ea3b0_0_680"/>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111111"/>
                </a:solidFill>
                <a:highlight>
                  <a:srgbClr val="E9FF00"/>
                </a:highlight>
                <a:latin typeface="Barlow Semi Condensed"/>
                <a:ea typeface="Barlow Semi Condensed"/>
                <a:cs typeface="Barlow Semi Condensed"/>
                <a:sym typeface="Barlow Semi Condensed"/>
              </a:rPr>
              <a:t>03</a:t>
            </a:r>
            <a:r>
              <a:rPr lang="en-US" sz="1000" b="1" i="0" u="none" strike="noStrike" cap="none">
                <a:solidFill>
                  <a:srgbClr val="444444"/>
                </a:solidFill>
                <a:latin typeface="Barlow Semi Condensed"/>
                <a:ea typeface="Barlow Semi Condensed"/>
                <a:cs typeface="Barlow Semi Condensed"/>
                <a:sym typeface="Barlow Semi Condensed"/>
              </a:rPr>
              <a:t> HUBS</a:t>
            </a:r>
            <a:endParaRPr sz="1000" b="1" i="0" u="none" strike="noStrike" cap="none">
              <a:solidFill>
                <a:srgbClr val="FF395F"/>
              </a:solidFill>
              <a:latin typeface="Barlow Semi Condensed"/>
              <a:ea typeface="Barlow Semi Condensed"/>
              <a:cs typeface="Barlow Semi Condensed"/>
              <a:sym typeface="Barlow Semi Condensed"/>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180"/>
        <p:cNvGrpSpPr/>
        <p:nvPr/>
      </p:nvGrpSpPr>
      <p:grpSpPr>
        <a:xfrm>
          <a:off x="0" y="0"/>
          <a:ext cx="0" cy="0"/>
          <a:chOff x="0" y="0"/>
          <a:chExt cx="0" cy="0"/>
        </a:xfrm>
      </p:grpSpPr>
      <p:pic>
        <p:nvPicPr>
          <p:cNvPr id="1181" name="Google Shape;1181;g3f3be2ea3b0_0_719"/>
          <p:cNvPicPr preferRelativeResize="0"/>
          <p:nvPr/>
        </p:nvPicPr>
        <p:blipFill rotWithShape="1">
          <a:blip r:embed="rId3">
            <a:alphaModFix/>
          </a:blip>
          <a:srcRect/>
          <a:stretch/>
        </p:blipFill>
        <p:spPr>
          <a:xfrm>
            <a:off x="6810925" y="1087800"/>
            <a:ext cx="4923624" cy="4923624"/>
          </a:xfrm>
          <a:prstGeom prst="rect">
            <a:avLst/>
          </a:prstGeom>
          <a:noFill/>
          <a:ln w="9525" cap="flat" cmpd="sng">
            <a:solidFill>
              <a:srgbClr val="555555"/>
            </a:solidFill>
            <a:prstDash val="solid"/>
            <a:round/>
            <a:headEnd type="none" w="sm" len="sm"/>
            <a:tailEnd type="none" w="sm" len="sm"/>
          </a:ln>
        </p:spPr>
      </p:pic>
      <p:sp>
        <p:nvSpPr>
          <p:cNvPr id="1182" name="Google Shape;1182;g3f3be2ea3b0_0_719"/>
          <p:cNvSpPr/>
          <p:nvPr/>
        </p:nvSpPr>
        <p:spPr>
          <a:xfrm>
            <a:off x="509500" y="5568636"/>
            <a:ext cx="11225100" cy="442800"/>
          </a:xfrm>
          <a:prstGeom prst="rect">
            <a:avLst/>
          </a:prstGeom>
          <a:solidFill>
            <a:srgbClr val="FF395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3" name="Google Shape;1183;g3f3be2ea3b0_0_719"/>
          <p:cNvSpPr/>
          <p:nvPr/>
        </p:nvSpPr>
        <p:spPr>
          <a:xfrm>
            <a:off x="509500" y="6011425"/>
            <a:ext cx="11225100" cy="442800"/>
          </a:xfrm>
          <a:prstGeom prst="rect">
            <a:avLst/>
          </a:prstGeom>
          <a:solidFill>
            <a:srgbClr val="F6F6F6"/>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4" name="Google Shape;1184;g3f3be2ea3b0_0_719"/>
          <p:cNvSpPr/>
          <p:nvPr/>
        </p:nvSpPr>
        <p:spPr>
          <a:xfrm>
            <a:off x="509500" y="1243467"/>
            <a:ext cx="3657600" cy="365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FF395F"/>
              </a:buClr>
              <a:buSzPts val="1100"/>
              <a:buFont typeface="Barlow Semi Condensed"/>
              <a:buNone/>
            </a:pPr>
            <a:r>
              <a:rPr lang="en-US" sz="1500" b="1" i="0" u="none" strike="noStrike" cap="none">
                <a:solidFill>
                  <a:srgbClr val="FF395F"/>
                </a:solidFill>
                <a:latin typeface="Barlow Semi Condensed"/>
                <a:ea typeface="Barlow Semi Condensed"/>
                <a:cs typeface="Barlow Semi Condensed"/>
                <a:sym typeface="Barlow Semi Condensed"/>
              </a:rPr>
              <a:t>HUB 6</a:t>
            </a:r>
            <a:endParaRPr sz="1500" b="0" i="0" u="none" strike="noStrike" cap="none">
              <a:solidFill>
                <a:schemeClr val="dk1"/>
              </a:solidFill>
              <a:latin typeface="Calibri"/>
              <a:ea typeface="Calibri"/>
              <a:cs typeface="Calibri"/>
              <a:sym typeface="Calibri"/>
            </a:endParaRPr>
          </a:p>
        </p:txBody>
      </p:sp>
      <p:sp>
        <p:nvSpPr>
          <p:cNvPr id="1185" name="Google Shape;1185;g3f3be2ea3b0_0_719"/>
          <p:cNvSpPr/>
          <p:nvPr/>
        </p:nvSpPr>
        <p:spPr>
          <a:xfrm>
            <a:off x="462467" y="1803260"/>
            <a:ext cx="5568000" cy="1280100"/>
          </a:xfrm>
          <a:prstGeom prst="rect">
            <a:avLst/>
          </a:prstGeom>
          <a:noFill/>
          <a:ln>
            <a:noFill/>
          </a:ln>
        </p:spPr>
        <p:txBody>
          <a:bodyPr spcFirstLastPara="1" wrap="square" lIns="0" tIns="0" rIns="0" bIns="0" anchor="t" anchorCtr="0">
            <a:noAutofit/>
          </a:bodyPr>
          <a:lstStyle/>
          <a:p>
            <a:pPr marL="0" marR="0" lvl="0" indent="0" algn="l" rtl="0">
              <a:lnSpc>
                <a:spcPct val="80000"/>
              </a:lnSpc>
              <a:spcBef>
                <a:spcPts val="0"/>
              </a:spcBef>
              <a:spcAft>
                <a:spcPts val="0"/>
              </a:spcAft>
              <a:buClr>
                <a:srgbClr val="111111"/>
              </a:buClr>
              <a:buSzPts val="6400"/>
              <a:buFont typeface="Barlow Semi Condensed"/>
              <a:buNone/>
            </a:pPr>
            <a:r>
              <a:rPr lang="en-US" sz="5000" b="1" i="0" u="none" strike="noStrike" cap="none">
                <a:solidFill>
                  <a:srgbClr val="111111"/>
                </a:solidFill>
                <a:latin typeface="Barlow Semi Condensed"/>
                <a:ea typeface="Barlow Semi Condensed"/>
                <a:cs typeface="Barlow Semi Condensed"/>
                <a:sym typeface="Barlow Semi Condensed"/>
              </a:rPr>
              <a:t>1.000 M² CLUBHOUSE</a:t>
            </a:r>
            <a:r>
              <a:rPr lang="en-US" sz="5000" b="1" i="0" u="none" strike="noStrike" cap="none">
                <a:solidFill>
                  <a:srgbClr val="FF395F"/>
                </a:solidFill>
                <a:latin typeface="Barlow Semi Condensed"/>
                <a:ea typeface="Barlow Semi Condensed"/>
                <a:cs typeface="Barlow Semi Condensed"/>
                <a:sym typeface="Barlow Semi Condensed"/>
              </a:rPr>
              <a:t>.</a:t>
            </a:r>
            <a:endParaRPr sz="5000" b="0" i="0" u="none" strike="noStrike" cap="none">
              <a:solidFill>
                <a:schemeClr val="dk1"/>
              </a:solidFill>
              <a:latin typeface="Calibri"/>
              <a:ea typeface="Calibri"/>
              <a:cs typeface="Calibri"/>
              <a:sym typeface="Calibri"/>
            </a:endParaRPr>
          </a:p>
        </p:txBody>
      </p:sp>
      <p:sp>
        <p:nvSpPr>
          <p:cNvPr id="1186" name="Google Shape;1186;g3f3be2ea3b0_0_719"/>
          <p:cNvSpPr/>
          <p:nvPr/>
        </p:nvSpPr>
        <p:spPr>
          <a:xfrm>
            <a:off x="492475" y="2463475"/>
            <a:ext cx="4261800" cy="64800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111111"/>
              </a:buClr>
              <a:buSzPts val="1300"/>
              <a:buFont typeface="DM Sans"/>
              <a:buNone/>
            </a:pPr>
            <a:r>
              <a:rPr lang="en-US" sz="1400" b="0" i="0" u="none" strike="noStrike" cap="none">
                <a:solidFill>
                  <a:srgbClr val="111111"/>
                </a:solidFill>
                <a:latin typeface="DM Sans"/>
                <a:ea typeface="DM Sans"/>
                <a:cs typeface="DM Sans"/>
                <a:sym typeface="DM Sans"/>
              </a:rPr>
              <a:t>The meeting point of the Sports IQ community. Comfort, networking and a premium experience.</a:t>
            </a:r>
            <a:endParaRPr sz="1400" b="0" i="0" u="none" strike="noStrike" cap="none">
              <a:solidFill>
                <a:srgbClr val="111111"/>
              </a:solidFill>
              <a:latin typeface="DM Sans"/>
              <a:ea typeface="DM Sans"/>
              <a:cs typeface="DM Sans"/>
              <a:sym typeface="DM Sans"/>
            </a:endParaRPr>
          </a:p>
          <a:p>
            <a:pPr marL="0" marR="0" lvl="0" indent="0" algn="l" rtl="0">
              <a:lnSpc>
                <a:spcPct val="125000"/>
              </a:lnSpc>
              <a:spcBef>
                <a:spcPts val="0"/>
              </a:spcBef>
              <a:spcAft>
                <a:spcPts val="0"/>
              </a:spcAft>
              <a:buClr>
                <a:srgbClr val="111111"/>
              </a:buClr>
              <a:buSzPts val="1300"/>
              <a:buFont typeface="DM Sans"/>
              <a:buNone/>
            </a:pPr>
            <a:endParaRPr sz="1400" b="0" i="0" u="none" strike="noStrike" cap="none">
              <a:solidFill>
                <a:srgbClr val="111111"/>
              </a:solidFill>
              <a:latin typeface="DM Sans"/>
              <a:ea typeface="DM Sans"/>
              <a:cs typeface="DM Sans"/>
              <a:sym typeface="DM Sans"/>
            </a:endParaRPr>
          </a:p>
        </p:txBody>
      </p:sp>
      <p:sp>
        <p:nvSpPr>
          <p:cNvPr id="1187" name="Google Shape;1187;g3f3be2ea3b0_0_719"/>
          <p:cNvSpPr/>
          <p:nvPr/>
        </p:nvSpPr>
        <p:spPr>
          <a:xfrm>
            <a:off x="509500" y="3278125"/>
            <a:ext cx="3343800" cy="2290500"/>
          </a:xfrm>
          <a:prstGeom prst="rect">
            <a:avLst/>
          </a:prstGeom>
          <a:solidFill>
            <a:srgbClr val="F6F6F6"/>
          </a:solidFill>
          <a:ln w="9525" cap="flat" cmpd="sng">
            <a:solidFill>
              <a:srgbClr val="E3E3E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8" name="Google Shape;1188;g3f3be2ea3b0_0_719"/>
          <p:cNvSpPr/>
          <p:nvPr/>
        </p:nvSpPr>
        <p:spPr>
          <a:xfrm>
            <a:off x="1463350" y="5653472"/>
            <a:ext cx="9265200" cy="228600"/>
          </a:xfrm>
          <a:prstGeom prst="rect">
            <a:avLst/>
          </a:prstGeom>
          <a:noFill/>
          <a:ln>
            <a:noFill/>
          </a:ln>
        </p:spPr>
        <p:txBody>
          <a:bodyPr spcFirstLastPara="1" wrap="square" lIns="25400" tIns="25400" rIns="25400" bIns="25400" anchor="t" anchorCtr="0">
            <a:noAutofit/>
          </a:bodyPr>
          <a:lstStyle/>
          <a:p>
            <a:pPr marL="0" marR="0" lvl="0" indent="0" algn="ctr" rtl="0">
              <a:lnSpc>
                <a:spcPct val="103500"/>
              </a:lnSpc>
              <a:spcBef>
                <a:spcPts val="0"/>
              </a:spcBef>
              <a:spcAft>
                <a:spcPts val="0"/>
              </a:spcAft>
              <a:buClr>
                <a:srgbClr val="111111"/>
              </a:buClr>
              <a:buSzPts val="1050"/>
              <a:buFont typeface="Barlow Semi Condensed"/>
              <a:buNone/>
            </a:pPr>
            <a:r>
              <a:rPr lang="en-US" sz="1450" b="0" i="0" u="none" strike="noStrike" cap="none">
                <a:solidFill>
                  <a:schemeClr val="lt1"/>
                </a:solidFill>
                <a:latin typeface="Barlow Semi Condensed Medium"/>
                <a:ea typeface="Barlow Semi Condensed Medium"/>
                <a:cs typeface="Barlow Semi Condensed Medium"/>
                <a:sym typeface="Barlow Semi Condensed Medium"/>
              </a:rPr>
              <a:t>Connection. Experience. Excellence. A space designed to inspire, build relationships and unlock opportunities.</a:t>
            </a:r>
            <a:endParaRPr sz="1450" b="0" i="0" u="none" strike="noStrike" cap="none">
              <a:solidFill>
                <a:schemeClr val="lt1"/>
              </a:solidFill>
              <a:latin typeface="Barlow Semi Condensed Medium"/>
              <a:ea typeface="Barlow Semi Condensed Medium"/>
              <a:cs typeface="Barlow Semi Condensed Medium"/>
              <a:sym typeface="Barlow Semi Condensed Medium"/>
            </a:endParaRPr>
          </a:p>
        </p:txBody>
      </p:sp>
      <p:sp>
        <p:nvSpPr>
          <p:cNvPr id="1189" name="Google Shape;1189;g3f3be2ea3b0_0_719"/>
          <p:cNvSpPr/>
          <p:nvPr/>
        </p:nvSpPr>
        <p:spPr>
          <a:xfrm>
            <a:off x="1263473" y="4481757"/>
            <a:ext cx="2278200" cy="200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1050"/>
              <a:buFont typeface="Barlow Semi Condensed"/>
              <a:buNone/>
            </a:pPr>
            <a:r>
              <a:rPr lang="en-US" sz="1050" b="1" i="0" u="none" strike="noStrike" cap="none">
                <a:solidFill>
                  <a:srgbClr val="111111"/>
                </a:solidFill>
                <a:latin typeface="Barlow Semi Condensed"/>
                <a:ea typeface="Barlow Semi Condensed"/>
                <a:cs typeface="Barlow Semi Condensed"/>
                <a:sym typeface="Barlow Semi Condensed"/>
              </a:rPr>
              <a:t>SPORTS PRODUCTS STORE</a:t>
            </a:r>
            <a:endParaRPr sz="1050" b="0" i="0" u="none" strike="noStrike" cap="none">
              <a:solidFill>
                <a:srgbClr val="000000"/>
              </a:solidFill>
              <a:latin typeface="Calibri"/>
              <a:ea typeface="Calibri"/>
              <a:cs typeface="Calibri"/>
              <a:sym typeface="Calibri"/>
            </a:endParaRPr>
          </a:p>
        </p:txBody>
      </p:sp>
      <p:sp>
        <p:nvSpPr>
          <p:cNvPr id="1190" name="Google Shape;1190;g3f3be2ea3b0_0_719"/>
          <p:cNvSpPr/>
          <p:nvPr/>
        </p:nvSpPr>
        <p:spPr>
          <a:xfrm>
            <a:off x="1263473" y="4804156"/>
            <a:ext cx="1928400" cy="200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1050"/>
              <a:buFont typeface="Barlow Semi Condensed"/>
              <a:buNone/>
            </a:pPr>
            <a:r>
              <a:rPr lang="en-US" sz="1050" b="1" i="0" u="none" strike="noStrike" cap="none">
                <a:solidFill>
                  <a:srgbClr val="111111"/>
                </a:solidFill>
                <a:latin typeface="Barlow Semi Condensed"/>
                <a:ea typeface="Barlow Semi Condensed"/>
                <a:cs typeface="Barlow Semi Condensed"/>
                <a:sym typeface="Barlow Semi Condensed"/>
              </a:rPr>
              <a:t>3 MEETING ROOMS</a:t>
            </a:r>
            <a:endParaRPr sz="1050" b="0" i="0" u="none" strike="noStrike" cap="none">
              <a:solidFill>
                <a:srgbClr val="000000"/>
              </a:solidFill>
              <a:latin typeface="Calibri"/>
              <a:ea typeface="Calibri"/>
              <a:cs typeface="Calibri"/>
              <a:sym typeface="Calibri"/>
            </a:endParaRPr>
          </a:p>
        </p:txBody>
      </p:sp>
      <p:sp>
        <p:nvSpPr>
          <p:cNvPr id="1191" name="Google Shape;1191;g3f3be2ea3b0_0_719"/>
          <p:cNvSpPr/>
          <p:nvPr/>
        </p:nvSpPr>
        <p:spPr>
          <a:xfrm>
            <a:off x="1263473" y="5126555"/>
            <a:ext cx="2082300" cy="200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1050"/>
              <a:buFont typeface="Barlow Semi Condensed"/>
              <a:buNone/>
            </a:pPr>
            <a:r>
              <a:rPr lang="en-US" sz="1050" b="1" i="0" u="none" strike="noStrike" cap="none">
                <a:solidFill>
                  <a:srgbClr val="111111"/>
                </a:solidFill>
                <a:latin typeface="Barlow Semi Condensed"/>
                <a:ea typeface="Barlow Semi Condensed"/>
                <a:cs typeface="Barlow Semi Condensed"/>
                <a:sym typeface="Barlow Semi Condensed"/>
              </a:rPr>
              <a:t>WORKSPACE FOR 15 STATIONS</a:t>
            </a:r>
            <a:endParaRPr sz="1050" b="1" i="0" u="none" strike="noStrike" cap="none">
              <a:solidFill>
                <a:srgbClr val="111111"/>
              </a:solidFill>
              <a:latin typeface="Barlow Semi Condensed"/>
              <a:ea typeface="Barlow Semi Condensed"/>
              <a:cs typeface="Barlow Semi Condensed"/>
              <a:sym typeface="Barlow Semi Condensed"/>
            </a:endParaRPr>
          </a:p>
          <a:p>
            <a:pPr marL="0" marR="0" lvl="0" indent="0" algn="l" rtl="0">
              <a:lnSpc>
                <a:spcPct val="100000"/>
              </a:lnSpc>
              <a:spcBef>
                <a:spcPts val="0"/>
              </a:spcBef>
              <a:spcAft>
                <a:spcPts val="0"/>
              </a:spcAft>
              <a:buClr>
                <a:srgbClr val="111111"/>
              </a:buClr>
              <a:buSzPts val="1050"/>
              <a:buFont typeface="Barlow Semi Condensed"/>
              <a:buNone/>
            </a:pPr>
            <a:endParaRPr sz="1050" b="1" i="0" u="none" strike="noStrike" cap="none">
              <a:solidFill>
                <a:srgbClr val="111111"/>
              </a:solidFill>
              <a:latin typeface="Barlow Semi Condensed"/>
              <a:ea typeface="Barlow Semi Condensed"/>
              <a:cs typeface="Barlow Semi Condensed"/>
              <a:sym typeface="Barlow Semi Condensed"/>
            </a:endParaRPr>
          </a:p>
        </p:txBody>
      </p:sp>
      <p:grpSp>
        <p:nvGrpSpPr>
          <p:cNvPr id="1192" name="Google Shape;1192;g3f3be2ea3b0_0_719"/>
          <p:cNvGrpSpPr/>
          <p:nvPr/>
        </p:nvGrpSpPr>
        <p:grpSpPr>
          <a:xfrm>
            <a:off x="3155299" y="6145675"/>
            <a:ext cx="5881403" cy="174303"/>
            <a:chOff x="3641972" y="5262850"/>
            <a:chExt cx="5881403" cy="174303"/>
          </a:xfrm>
        </p:grpSpPr>
        <p:grpSp>
          <p:nvGrpSpPr>
            <p:cNvPr id="1193" name="Google Shape;1193;g3f3be2ea3b0_0_719"/>
            <p:cNvGrpSpPr/>
            <p:nvPr/>
          </p:nvGrpSpPr>
          <p:grpSpPr>
            <a:xfrm>
              <a:off x="3641972" y="5262850"/>
              <a:ext cx="1459903" cy="174300"/>
              <a:chOff x="3540926" y="3943938"/>
              <a:chExt cx="1459903" cy="174300"/>
            </a:xfrm>
          </p:grpSpPr>
          <p:pic>
            <p:nvPicPr>
              <p:cNvPr id="1194" name="Google Shape;1194;g3f3be2ea3b0_0_719" descr="preencoded.png"/>
              <p:cNvPicPr preferRelativeResize="0"/>
              <p:nvPr/>
            </p:nvPicPr>
            <p:blipFill rotWithShape="1">
              <a:blip r:embed="rId4">
                <a:alphaModFix/>
              </a:blip>
              <a:srcRect/>
              <a:stretch/>
            </p:blipFill>
            <p:spPr>
              <a:xfrm>
                <a:off x="3540926" y="3945367"/>
                <a:ext cx="171450" cy="171450"/>
              </a:xfrm>
              <a:prstGeom prst="rect">
                <a:avLst/>
              </a:prstGeom>
              <a:noFill/>
              <a:ln>
                <a:noFill/>
              </a:ln>
            </p:spPr>
          </p:pic>
          <p:sp>
            <p:nvSpPr>
              <p:cNvPr id="1195" name="Google Shape;1195;g3f3be2ea3b0_0_719"/>
              <p:cNvSpPr/>
              <p:nvPr/>
            </p:nvSpPr>
            <p:spPr>
              <a:xfrm>
                <a:off x="3766929" y="3943938"/>
                <a:ext cx="1233900" cy="174300"/>
              </a:xfrm>
              <a:prstGeom prst="rect">
                <a:avLst/>
              </a:prstGeom>
              <a:noFill/>
              <a:ln>
                <a:noFill/>
              </a:ln>
            </p:spPr>
            <p:txBody>
              <a:bodyPr spcFirstLastPara="1" wrap="square" lIns="25400" tIns="25400" rIns="25400" bIns="25400" anchor="t" anchorCtr="0">
                <a:noAutofit/>
              </a:bodyPr>
              <a:lstStyle/>
              <a:p>
                <a:pPr marL="0" marR="0" lvl="0" indent="0" algn="l" rtl="0">
                  <a:lnSpc>
                    <a:spcPct val="98621"/>
                  </a:lnSpc>
                  <a:spcBef>
                    <a:spcPts val="0"/>
                  </a:spcBef>
                  <a:spcAft>
                    <a:spcPts val="0"/>
                  </a:spcAft>
                  <a:buClr>
                    <a:srgbClr val="111111"/>
                  </a:buClr>
                  <a:buSzPts val="825"/>
                  <a:buFont typeface="DM Sans"/>
                  <a:buNone/>
                </a:pPr>
                <a:r>
                  <a:rPr lang="en-US" sz="825" b="0" i="0" u="none" strike="noStrike" cap="none">
                    <a:solidFill>
                      <a:srgbClr val="111111"/>
                    </a:solidFill>
                    <a:latin typeface="DM Sans"/>
                    <a:ea typeface="DM Sans"/>
                    <a:cs typeface="DM Sans"/>
                    <a:sym typeface="DM Sans"/>
                  </a:rPr>
                  <a:t>High-speed Wi-Fi</a:t>
                </a:r>
                <a:endParaRPr sz="825" b="0" i="0" u="none" strike="noStrike" cap="none">
                  <a:solidFill>
                    <a:srgbClr val="000000"/>
                  </a:solidFill>
                  <a:latin typeface="Calibri"/>
                  <a:ea typeface="Calibri"/>
                  <a:cs typeface="Calibri"/>
                  <a:sym typeface="Calibri"/>
                </a:endParaRPr>
              </a:p>
            </p:txBody>
          </p:sp>
        </p:grpSp>
        <p:grpSp>
          <p:nvGrpSpPr>
            <p:cNvPr id="1196" name="Google Shape;1196;g3f3be2ea3b0_0_719"/>
            <p:cNvGrpSpPr/>
            <p:nvPr/>
          </p:nvGrpSpPr>
          <p:grpSpPr>
            <a:xfrm>
              <a:off x="6662100" y="5262853"/>
              <a:ext cx="1068691" cy="174300"/>
              <a:chOff x="3302645" y="4625349"/>
              <a:chExt cx="1068691" cy="174300"/>
            </a:xfrm>
          </p:grpSpPr>
          <p:pic>
            <p:nvPicPr>
              <p:cNvPr id="1197" name="Google Shape;1197;g3f3be2ea3b0_0_719" descr="preencoded.png"/>
              <p:cNvPicPr preferRelativeResize="0"/>
              <p:nvPr/>
            </p:nvPicPr>
            <p:blipFill rotWithShape="1">
              <a:blip r:embed="rId5">
                <a:alphaModFix/>
              </a:blip>
              <a:srcRect/>
              <a:stretch/>
            </p:blipFill>
            <p:spPr>
              <a:xfrm>
                <a:off x="3302645" y="4626308"/>
                <a:ext cx="171450" cy="171450"/>
              </a:xfrm>
              <a:prstGeom prst="rect">
                <a:avLst/>
              </a:prstGeom>
              <a:noFill/>
              <a:ln>
                <a:noFill/>
              </a:ln>
            </p:spPr>
          </p:pic>
          <p:sp>
            <p:nvSpPr>
              <p:cNvPr id="1198" name="Google Shape;1198;g3f3be2ea3b0_0_719"/>
              <p:cNvSpPr/>
              <p:nvPr/>
            </p:nvSpPr>
            <p:spPr>
              <a:xfrm>
                <a:off x="3528636" y="4625349"/>
                <a:ext cx="842700" cy="174300"/>
              </a:xfrm>
              <a:prstGeom prst="rect">
                <a:avLst/>
              </a:prstGeom>
              <a:noFill/>
              <a:ln>
                <a:noFill/>
              </a:ln>
            </p:spPr>
            <p:txBody>
              <a:bodyPr spcFirstLastPara="1" wrap="square" lIns="25400" tIns="25400" rIns="25400" bIns="25400" anchor="t" anchorCtr="0">
                <a:noAutofit/>
              </a:bodyPr>
              <a:lstStyle/>
              <a:p>
                <a:pPr marL="0" marR="0" lvl="0" indent="0" algn="l" rtl="0">
                  <a:lnSpc>
                    <a:spcPct val="98621"/>
                  </a:lnSpc>
                  <a:spcBef>
                    <a:spcPts val="0"/>
                  </a:spcBef>
                  <a:spcAft>
                    <a:spcPts val="0"/>
                  </a:spcAft>
                  <a:buClr>
                    <a:srgbClr val="111111"/>
                  </a:buClr>
                  <a:buSzPts val="825"/>
                  <a:buFont typeface="DM Sans"/>
                  <a:buNone/>
                </a:pPr>
                <a:r>
                  <a:rPr lang="en-US" sz="825" b="0" i="0" u="none" strike="noStrike" cap="none">
                    <a:solidFill>
                      <a:srgbClr val="111111"/>
                    </a:solidFill>
                    <a:latin typeface="DM Sans"/>
                    <a:ea typeface="DM Sans"/>
                    <a:cs typeface="DM Sans"/>
                    <a:sym typeface="DM Sans"/>
                  </a:rPr>
                  <a:t>Outdoor terrace</a:t>
                </a:r>
                <a:endParaRPr sz="825" b="0" i="0" u="none" strike="noStrike" cap="none">
                  <a:solidFill>
                    <a:srgbClr val="000000"/>
                  </a:solidFill>
                  <a:latin typeface="Calibri"/>
                  <a:ea typeface="Calibri"/>
                  <a:cs typeface="Calibri"/>
                  <a:sym typeface="Calibri"/>
                </a:endParaRPr>
              </a:p>
            </p:txBody>
          </p:sp>
        </p:grpSp>
        <p:grpSp>
          <p:nvGrpSpPr>
            <p:cNvPr id="1199" name="Google Shape;1199;g3f3be2ea3b0_0_719"/>
            <p:cNvGrpSpPr/>
            <p:nvPr/>
          </p:nvGrpSpPr>
          <p:grpSpPr>
            <a:xfrm>
              <a:off x="5222277" y="5262850"/>
              <a:ext cx="1541799" cy="174300"/>
              <a:chOff x="3540926" y="4284642"/>
              <a:chExt cx="1541799" cy="174300"/>
            </a:xfrm>
          </p:grpSpPr>
          <p:pic>
            <p:nvPicPr>
              <p:cNvPr id="1200" name="Google Shape;1200;g3f3be2ea3b0_0_719" descr="preencoded.png"/>
              <p:cNvPicPr preferRelativeResize="0"/>
              <p:nvPr/>
            </p:nvPicPr>
            <p:blipFill rotWithShape="1">
              <a:blip r:embed="rId6">
                <a:alphaModFix/>
              </a:blip>
              <a:srcRect/>
              <a:stretch/>
            </p:blipFill>
            <p:spPr>
              <a:xfrm>
                <a:off x="3540926" y="4285838"/>
                <a:ext cx="171450" cy="171450"/>
              </a:xfrm>
              <a:prstGeom prst="rect">
                <a:avLst/>
              </a:prstGeom>
              <a:noFill/>
              <a:ln>
                <a:noFill/>
              </a:ln>
            </p:spPr>
          </p:pic>
          <p:sp>
            <p:nvSpPr>
              <p:cNvPr id="1201" name="Google Shape;1201;g3f3be2ea3b0_0_719"/>
              <p:cNvSpPr/>
              <p:nvPr/>
            </p:nvSpPr>
            <p:spPr>
              <a:xfrm>
                <a:off x="3766925" y="4284642"/>
                <a:ext cx="1315800" cy="174300"/>
              </a:xfrm>
              <a:prstGeom prst="rect">
                <a:avLst/>
              </a:prstGeom>
              <a:noFill/>
              <a:ln>
                <a:noFill/>
              </a:ln>
            </p:spPr>
            <p:txBody>
              <a:bodyPr spcFirstLastPara="1" wrap="square" lIns="25400" tIns="25400" rIns="25400" bIns="25400" anchor="t" anchorCtr="0">
                <a:noAutofit/>
              </a:bodyPr>
              <a:lstStyle/>
              <a:p>
                <a:pPr marL="0" marR="0" lvl="0" indent="0" algn="l" rtl="0">
                  <a:lnSpc>
                    <a:spcPct val="98621"/>
                  </a:lnSpc>
                  <a:spcBef>
                    <a:spcPts val="0"/>
                  </a:spcBef>
                  <a:spcAft>
                    <a:spcPts val="0"/>
                  </a:spcAft>
                  <a:buClr>
                    <a:srgbClr val="111111"/>
                  </a:buClr>
                  <a:buSzPts val="825"/>
                  <a:buFont typeface="DM Sans"/>
                  <a:buNone/>
                </a:pPr>
                <a:r>
                  <a:rPr lang="en-US" sz="825" b="0" i="0" u="none" strike="noStrike" cap="none">
                    <a:solidFill>
                      <a:srgbClr val="111111"/>
                    </a:solidFill>
                    <a:latin typeface="DM Sans"/>
                    <a:ea typeface="DM Sans"/>
                    <a:cs typeface="DM Sans"/>
                    <a:sym typeface="DM Sans"/>
                  </a:rPr>
                  <a:t>Private parking</a:t>
                </a:r>
                <a:endParaRPr sz="825" b="0" i="0" u="none" strike="noStrike" cap="none">
                  <a:solidFill>
                    <a:srgbClr val="000000"/>
                  </a:solidFill>
                  <a:latin typeface="Calibri"/>
                  <a:ea typeface="Calibri"/>
                  <a:cs typeface="Calibri"/>
                  <a:sym typeface="Calibri"/>
                </a:endParaRPr>
              </a:p>
            </p:txBody>
          </p:sp>
        </p:grpSp>
        <p:grpSp>
          <p:nvGrpSpPr>
            <p:cNvPr id="1202" name="Google Shape;1202;g3f3be2ea3b0_0_719"/>
            <p:cNvGrpSpPr/>
            <p:nvPr/>
          </p:nvGrpSpPr>
          <p:grpSpPr>
            <a:xfrm>
              <a:off x="8158575" y="5262850"/>
              <a:ext cx="1364800" cy="174300"/>
              <a:chOff x="3634615" y="4966050"/>
              <a:chExt cx="1364800" cy="174300"/>
            </a:xfrm>
          </p:grpSpPr>
          <p:pic>
            <p:nvPicPr>
              <p:cNvPr id="1203" name="Google Shape;1203;g3f3be2ea3b0_0_719" descr="preencoded.png"/>
              <p:cNvPicPr preferRelativeResize="0"/>
              <p:nvPr/>
            </p:nvPicPr>
            <p:blipFill rotWithShape="1">
              <a:blip r:embed="rId7">
                <a:alphaModFix/>
              </a:blip>
              <a:srcRect/>
              <a:stretch/>
            </p:blipFill>
            <p:spPr>
              <a:xfrm>
                <a:off x="3634615" y="4966779"/>
                <a:ext cx="171450" cy="171450"/>
              </a:xfrm>
              <a:prstGeom prst="rect">
                <a:avLst/>
              </a:prstGeom>
              <a:noFill/>
              <a:ln>
                <a:noFill/>
              </a:ln>
            </p:spPr>
          </p:pic>
          <p:sp>
            <p:nvSpPr>
              <p:cNvPr id="1204" name="Google Shape;1204;g3f3be2ea3b0_0_719"/>
              <p:cNvSpPr/>
              <p:nvPr/>
            </p:nvSpPr>
            <p:spPr>
              <a:xfrm>
                <a:off x="3860615" y="4966050"/>
                <a:ext cx="1138800" cy="174300"/>
              </a:xfrm>
              <a:prstGeom prst="rect">
                <a:avLst/>
              </a:prstGeom>
              <a:noFill/>
              <a:ln>
                <a:noFill/>
              </a:ln>
            </p:spPr>
            <p:txBody>
              <a:bodyPr spcFirstLastPara="1" wrap="square" lIns="25400" tIns="25400" rIns="25400" bIns="25400" anchor="t" anchorCtr="0">
                <a:noAutofit/>
              </a:bodyPr>
              <a:lstStyle/>
              <a:p>
                <a:pPr marL="0" marR="0" lvl="0" indent="0" algn="l" rtl="0">
                  <a:lnSpc>
                    <a:spcPct val="98621"/>
                  </a:lnSpc>
                  <a:spcBef>
                    <a:spcPts val="0"/>
                  </a:spcBef>
                  <a:spcAft>
                    <a:spcPts val="0"/>
                  </a:spcAft>
                  <a:buClr>
                    <a:srgbClr val="111111"/>
                  </a:buClr>
                  <a:buSzPts val="825"/>
                  <a:buFont typeface="DM Sans"/>
                  <a:buNone/>
                </a:pPr>
                <a:r>
                  <a:rPr lang="en-US" sz="825" b="0" i="0" u="none" strike="noStrike" cap="none">
                    <a:solidFill>
                      <a:srgbClr val="111111"/>
                    </a:solidFill>
                    <a:latin typeface="DM Sans"/>
                    <a:ea typeface="DM Sans"/>
                    <a:cs typeface="DM Sans"/>
                    <a:sym typeface="DM Sans"/>
                  </a:rPr>
                  <a:t>24h controlled access</a:t>
                </a:r>
                <a:endParaRPr sz="825" b="0" i="0" u="none" strike="noStrike" cap="none">
                  <a:solidFill>
                    <a:srgbClr val="000000"/>
                  </a:solidFill>
                  <a:latin typeface="Calibri"/>
                  <a:ea typeface="Calibri"/>
                  <a:cs typeface="Calibri"/>
                  <a:sym typeface="Calibri"/>
                </a:endParaRPr>
              </a:p>
            </p:txBody>
          </p:sp>
        </p:grpSp>
      </p:grpSp>
      <p:pic>
        <p:nvPicPr>
          <p:cNvPr id="1205" name="Google Shape;1205;g3f3be2ea3b0_0_719"/>
          <p:cNvPicPr preferRelativeResize="0"/>
          <p:nvPr/>
        </p:nvPicPr>
        <p:blipFill rotWithShape="1">
          <a:blip r:embed="rId8">
            <a:alphaModFix/>
          </a:blip>
          <a:srcRect/>
          <a:stretch/>
        </p:blipFill>
        <p:spPr>
          <a:xfrm>
            <a:off x="972765" y="3844263"/>
            <a:ext cx="176909" cy="194629"/>
          </a:xfrm>
          <a:prstGeom prst="rect">
            <a:avLst/>
          </a:prstGeom>
          <a:noFill/>
          <a:ln>
            <a:noFill/>
          </a:ln>
        </p:spPr>
      </p:pic>
      <p:pic>
        <p:nvPicPr>
          <p:cNvPr id="1206" name="Google Shape;1206;g3f3be2ea3b0_0_719"/>
          <p:cNvPicPr preferRelativeResize="0"/>
          <p:nvPr/>
        </p:nvPicPr>
        <p:blipFill rotWithShape="1">
          <a:blip r:embed="rId9">
            <a:alphaModFix/>
          </a:blip>
          <a:srcRect/>
          <a:stretch/>
        </p:blipFill>
        <p:spPr>
          <a:xfrm>
            <a:off x="992113" y="3520779"/>
            <a:ext cx="138214" cy="181433"/>
          </a:xfrm>
          <a:prstGeom prst="rect">
            <a:avLst/>
          </a:prstGeom>
          <a:noFill/>
          <a:ln>
            <a:noFill/>
          </a:ln>
        </p:spPr>
      </p:pic>
      <p:pic>
        <p:nvPicPr>
          <p:cNvPr id="1207" name="Google Shape;1207;g3f3be2ea3b0_0_719"/>
          <p:cNvPicPr preferRelativeResize="0"/>
          <p:nvPr/>
        </p:nvPicPr>
        <p:blipFill rotWithShape="1">
          <a:blip r:embed="rId10">
            <a:alphaModFix/>
          </a:blip>
          <a:srcRect/>
          <a:stretch/>
        </p:blipFill>
        <p:spPr>
          <a:xfrm>
            <a:off x="955686" y="4180943"/>
            <a:ext cx="211067" cy="172691"/>
          </a:xfrm>
          <a:prstGeom prst="rect">
            <a:avLst/>
          </a:prstGeom>
          <a:noFill/>
          <a:ln>
            <a:noFill/>
          </a:ln>
        </p:spPr>
      </p:pic>
      <p:pic>
        <p:nvPicPr>
          <p:cNvPr id="1208" name="Google Shape;1208;g3f3be2ea3b0_0_719"/>
          <p:cNvPicPr preferRelativeResize="0"/>
          <p:nvPr/>
        </p:nvPicPr>
        <p:blipFill rotWithShape="1">
          <a:blip r:embed="rId11">
            <a:alphaModFix/>
          </a:blip>
          <a:srcRect/>
          <a:stretch/>
        </p:blipFill>
        <p:spPr>
          <a:xfrm>
            <a:off x="962707" y="4810427"/>
            <a:ext cx="197025" cy="179105"/>
          </a:xfrm>
          <a:prstGeom prst="rect">
            <a:avLst/>
          </a:prstGeom>
          <a:noFill/>
          <a:ln>
            <a:noFill/>
          </a:ln>
        </p:spPr>
      </p:pic>
      <p:pic>
        <p:nvPicPr>
          <p:cNvPr id="1209" name="Google Shape;1209;g3f3be2ea3b0_0_719"/>
          <p:cNvPicPr preferRelativeResize="0"/>
          <p:nvPr/>
        </p:nvPicPr>
        <p:blipFill rotWithShape="1">
          <a:blip r:embed="rId12">
            <a:alphaModFix/>
          </a:blip>
          <a:srcRect/>
          <a:stretch/>
        </p:blipFill>
        <p:spPr>
          <a:xfrm>
            <a:off x="962712" y="5131584"/>
            <a:ext cx="197016" cy="160757"/>
          </a:xfrm>
          <a:prstGeom prst="rect">
            <a:avLst/>
          </a:prstGeom>
          <a:noFill/>
          <a:ln>
            <a:noFill/>
          </a:ln>
        </p:spPr>
      </p:pic>
      <p:pic>
        <p:nvPicPr>
          <p:cNvPr id="1210" name="Google Shape;1210;g3f3be2ea3b0_0_719"/>
          <p:cNvPicPr preferRelativeResize="0"/>
          <p:nvPr/>
        </p:nvPicPr>
        <p:blipFill rotWithShape="1">
          <a:blip r:embed="rId13">
            <a:alphaModFix/>
          </a:blip>
          <a:srcRect/>
          <a:stretch/>
        </p:blipFill>
        <p:spPr>
          <a:xfrm>
            <a:off x="982387" y="4495685"/>
            <a:ext cx="157664" cy="172691"/>
          </a:xfrm>
          <a:prstGeom prst="rect">
            <a:avLst/>
          </a:prstGeom>
          <a:noFill/>
          <a:ln>
            <a:noFill/>
          </a:ln>
        </p:spPr>
      </p:pic>
      <p:sp>
        <p:nvSpPr>
          <p:cNvPr id="1211" name="Google Shape;1211;g3f3be2ea3b0_0_719"/>
          <p:cNvSpPr/>
          <p:nvPr/>
        </p:nvSpPr>
        <p:spPr>
          <a:xfrm>
            <a:off x="1263464" y="3514560"/>
            <a:ext cx="554100" cy="200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1050"/>
              <a:buFont typeface="Barlow Semi Condensed"/>
              <a:buNone/>
            </a:pPr>
            <a:r>
              <a:rPr lang="en-US" sz="1050" b="1" i="0" u="none" strike="noStrike" cap="none">
                <a:solidFill>
                  <a:srgbClr val="111111"/>
                </a:solidFill>
                <a:latin typeface="Barlow Semi Condensed"/>
                <a:ea typeface="Barlow Semi Condensed"/>
                <a:cs typeface="Barlow Semi Condensed"/>
                <a:sym typeface="Barlow Semi Condensed"/>
              </a:rPr>
              <a:t>BAR</a:t>
            </a:r>
            <a:endParaRPr sz="1050" b="1" i="0" u="none" strike="noStrike" cap="none">
              <a:solidFill>
                <a:srgbClr val="111111"/>
              </a:solidFill>
              <a:latin typeface="Barlow Semi Condensed"/>
              <a:ea typeface="Barlow Semi Condensed"/>
              <a:cs typeface="Barlow Semi Condensed"/>
              <a:sym typeface="Barlow Semi Condensed"/>
            </a:endParaRPr>
          </a:p>
          <a:p>
            <a:pPr marL="0" marR="0" lvl="0" indent="0" algn="l" rtl="0">
              <a:lnSpc>
                <a:spcPct val="100000"/>
              </a:lnSpc>
              <a:spcBef>
                <a:spcPts val="0"/>
              </a:spcBef>
              <a:spcAft>
                <a:spcPts val="0"/>
              </a:spcAft>
              <a:buClr>
                <a:srgbClr val="111111"/>
              </a:buClr>
              <a:buSzPts val="1050"/>
              <a:buFont typeface="Barlow Semi Condensed"/>
              <a:buNone/>
            </a:pPr>
            <a:endParaRPr sz="1050" b="1" i="0" u="none" strike="noStrike" cap="none">
              <a:solidFill>
                <a:srgbClr val="111111"/>
              </a:solidFill>
              <a:latin typeface="Barlow Semi Condensed"/>
              <a:ea typeface="Barlow Semi Condensed"/>
              <a:cs typeface="Barlow Semi Condensed"/>
              <a:sym typeface="Barlow Semi Condensed"/>
            </a:endParaRPr>
          </a:p>
        </p:txBody>
      </p:sp>
      <p:sp>
        <p:nvSpPr>
          <p:cNvPr id="1212" name="Google Shape;1212;g3f3be2ea3b0_0_719"/>
          <p:cNvSpPr/>
          <p:nvPr/>
        </p:nvSpPr>
        <p:spPr>
          <a:xfrm>
            <a:off x="1263475" y="3836959"/>
            <a:ext cx="951900" cy="200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1050"/>
              <a:buFont typeface="Barlow Semi Condensed"/>
              <a:buNone/>
            </a:pPr>
            <a:r>
              <a:rPr lang="en-US" sz="1050" b="1" i="0" u="none" strike="noStrike" cap="none">
                <a:solidFill>
                  <a:srgbClr val="111111"/>
                </a:solidFill>
                <a:latin typeface="Barlow Semi Condensed"/>
                <a:ea typeface="Barlow Semi Condensed"/>
                <a:cs typeface="Barlow Semi Condensed"/>
                <a:sym typeface="Barlow Semi Condensed"/>
              </a:rPr>
              <a:t>RESTAURANT</a:t>
            </a:r>
            <a:endParaRPr sz="1050" b="0" i="0" u="none" strike="noStrike" cap="none">
              <a:solidFill>
                <a:srgbClr val="000000"/>
              </a:solidFill>
              <a:latin typeface="Calibri"/>
              <a:ea typeface="Calibri"/>
              <a:cs typeface="Calibri"/>
              <a:sym typeface="Calibri"/>
            </a:endParaRPr>
          </a:p>
        </p:txBody>
      </p:sp>
      <p:sp>
        <p:nvSpPr>
          <p:cNvPr id="1213" name="Google Shape;1213;g3f3be2ea3b0_0_719"/>
          <p:cNvSpPr/>
          <p:nvPr/>
        </p:nvSpPr>
        <p:spPr>
          <a:xfrm>
            <a:off x="1263475" y="4159358"/>
            <a:ext cx="649800" cy="200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1050"/>
              <a:buFont typeface="Barlow Semi Condensed"/>
              <a:buNone/>
            </a:pPr>
            <a:r>
              <a:rPr lang="en-US" sz="1050" b="1" i="0" u="none" strike="noStrike" cap="none">
                <a:solidFill>
                  <a:srgbClr val="111111"/>
                </a:solidFill>
                <a:latin typeface="Barlow Semi Condensed"/>
                <a:ea typeface="Barlow Semi Condensed"/>
                <a:cs typeface="Barlow Semi Condensed"/>
                <a:sym typeface="Barlow Semi Condensed"/>
              </a:rPr>
              <a:t>LOUNGE</a:t>
            </a:r>
            <a:endParaRPr sz="1050" b="0" i="0" u="none" strike="noStrike" cap="none">
              <a:solidFill>
                <a:srgbClr val="000000"/>
              </a:solidFill>
              <a:latin typeface="Calibri"/>
              <a:ea typeface="Calibri"/>
              <a:cs typeface="Calibri"/>
              <a:sym typeface="Calibri"/>
            </a:endParaRPr>
          </a:p>
        </p:txBody>
      </p:sp>
      <p:sp>
        <p:nvSpPr>
          <p:cNvPr id="1214" name="Google Shape;1214;g3f3be2ea3b0_0_719"/>
          <p:cNvSpPr/>
          <p:nvPr/>
        </p:nvSpPr>
        <p:spPr>
          <a:xfrm>
            <a:off x="457205" y="320040"/>
            <a:ext cx="36576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111111"/>
                </a:solidFill>
                <a:highlight>
                  <a:srgbClr val="E9FF00"/>
                </a:highlight>
                <a:latin typeface="Barlow Semi Condensed"/>
                <a:ea typeface="Barlow Semi Condensed"/>
                <a:cs typeface="Barlow Semi Condensed"/>
                <a:sym typeface="Barlow Semi Condensed"/>
              </a:rPr>
              <a:t>03</a:t>
            </a:r>
            <a:r>
              <a:rPr lang="en-US" sz="1000" b="1" i="0" u="none" strike="noStrike" cap="none">
                <a:solidFill>
                  <a:srgbClr val="444444"/>
                </a:solidFill>
                <a:latin typeface="Barlow Semi Condensed"/>
                <a:ea typeface="Barlow Semi Condensed"/>
                <a:cs typeface="Barlow Semi Condensed"/>
                <a:sym typeface="Barlow Semi Condensed"/>
              </a:rPr>
              <a:t> HUBS</a:t>
            </a:r>
            <a:endParaRPr sz="1000" b="1" i="0" u="none" strike="noStrike" cap="none">
              <a:solidFill>
                <a:srgbClr val="FF395F"/>
              </a:solidFill>
              <a:latin typeface="Barlow Semi Condensed"/>
              <a:ea typeface="Barlow Semi Condensed"/>
              <a:cs typeface="Barlow Semi Condensed"/>
              <a:sym typeface="Barlow Semi Condensed"/>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219"/>
        <p:cNvGrpSpPr/>
        <p:nvPr/>
      </p:nvGrpSpPr>
      <p:grpSpPr>
        <a:xfrm>
          <a:off x="0" y="0"/>
          <a:ext cx="0" cy="0"/>
          <a:chOff x="0" y="0"/>
          <a:chExt cx="0" cy="0"/>
        </a:xfrm>
      </p:grpSpPr>
      <p:sp>
        <p:nvSpPr>
          <p:cNvPr id="1220" name="Google Shape;1220;g3f3be2ea3b0_0_757"/>
          <p:cNvSpPr/>
          <p:nvPr/>
        </p:nvSpPr>
        <p:spPr>
          <a:xfrm>
            <a:off x="746625" y="1874550"/>
            <a:ext cx="10698900" cy="3108900"/>
          </a:xfrm>
          <a:prstGeom prst="rect">
            <a:avLst/>
          </a:prstGeom>
          <a:noFill/>
          <a:ln>
            <a:noFill/>
          </a:ln>
        </p:spPr>
        <p:txBody>
          <a:bodyPr spcFirstLastPara="1" wrap="square" lIns="0" tIns="0" rIns="0" bIns="0" anchor="ctr" anchorCtr="0">
            <a:noAutofit/>
          </a:bodyPr>
          <a:lstStyle/>
          <a:p>
            <a:pPr marL="0" marR="0" lvl="0" indent="0" algn="ctr" rtl="0">
              <a:lnSpc>
                <a:spcPct val="80000"/>
              </a:lnSpc>
              <a:spcBef>
                <a:spcPts val="0"/>
              </a:spcBef>
              <a:spcAft>
                <a:spcPts val="0"/>
              </a:spcAft>
              <a:buClr>
                <a:srgbClr val="111111"/>
              </a:buClr>
              <a:buSzPts val="6400"/>
              <a:buFont typeface="Barlow Semi Condensed"/>
              <a:buNone/>
            </a:pPr>
            <a:r>
              <a:rPr lang="en-US" sz="2900" b="1" i="0" u="none" strike="noStrike" cap="none">
                <a:solidFill>
                  <a:srgbClr val="111111"/>
                </a:solidFill>
                <a:latin typeface="Barlow Semi Condensed"/>
                <a:ea typeface="Barlow Semi Condensed"/>
                <a:cs typeface="Barlow Semi Condensed"/>
                <a:sym typeface="Barlow Semi Condensed"/>
              </a:rPr>
              <a:t>SPORTS IQ Human Performance Lab CITY</a:t>
            </a:r>
            <a:r>
              <a:rPr lang="en-US" sz="2900" b="1" i="0" u="none" strike="noStrike" cap="none">
                <a:solidFill>
                  <a:srgbClr val="FF395F"/>
                </a:solidFill>
                <a:latin typeface="Barlow Semi Condensed"/>
                <a:ea typeface="Barlow Semi Condensed"/>
                <a:cs typeface="Barlow Semi Condensed"/>
                <a:sym typeface="Barlow Semi Condensed"/>
              </a:rPr>
              <a:t>.</a:t>
            </a:r>
            <a:endParaRPr sz="2900" b="1" i="0" u="none" strike="noStrike" cap="none">
              <a:solidFill>
                <a:srgbClr val="FF395F"/>
              </a:solidFill>
              <a:latin typeface="Barlow Semi Condensed"/>
              <a:ea typeface="Barlow Semi Condensed"/>
              <a:cs typeface="Barlow Semi Condensed"/>
              <a:sym typeface="Barlow Semi Condensed"/>
            </a:endParaRPr>
          </a:p>
          <a:p>
            <a:pPr marL="0" marR="0" lvl="0" indent="0" algn="ctr" rtl="0">
              <a:lnSpc>
                <a:spcPct val="80000"/>
              </a:lnSpc>
              <a:spcBef>
                <a:spcPts val="0"/>
              </a:spcBef>
              <a:spcAft>
                <a:spcPts val="0"/>
              </a:spcAft>
              <a:buClr>
                <a:srgbClr val="111111"/>
              </a:buClr>
              <a:buSzPts val="6400"/>
              <a:buFont typeface="Barlow Semi Condensed"/>
              <a:buNone/>
            </a:pPr>
            <a:endParaRPr sz="2900" b="1" i="0" u="none" strike="noStrike" cap="none">
              <a:solidFill>
                <a:srgbClr val="FF395F"/>
              </a:solidFill>
              <a:latin typeface="Barlow Semi Condensed"/>
              <a:ea typeface="Barlow Semi Condensed"/>
              <a:cs typeface="Barlow Semi Condensed"/>
              <a:sym typeface="Barlow Semi Condensed"/>
            </a:endParaRPr>
          </a:p>
          <a:p>
            <a:pPr marL="0" marR="0" lvl="0" indent="0" algn="ctr" rtl="0">
              <a:lnSpc>
                <a:spcPct val="80000"/>
              </a:lnSpc>
              <a:spcBef>
                <a:spcPts val="0"/>
              </a:spcBef>
              <a:spcAft>
                <a:spcPts val="0"/>
              </a:spcAft>
              <a:buClr>
                <a:srgbClr val="111111"/>
              </a:buClr>
              <a:buSzPts val="6400"/>
              <a:buFont typeface="Barlow Semi Condensed"/>
              <a:buNone/>
            </a:pPr>
            <a:endParaRPr sz="2900" b="1" i="0" u="none" strike="noStrike" cap="none">
              <a:solidFill>
                <a:srgbClr val="FF395F"/>
              </a:solidFill>
              <a:latin typeface="Barlow Semi Condensed"/>
              <a:ea typeface="Barlow Semi Condensed"/>
              <a:cs typeface="Barlow Semi Condensed"/>
              <a:sym typeface="Barlow Semi Condensed"/>
            </a:endParaRPr>
          </a:p>
          <a:p>
            <a:pPr marL="0" marR="0" lvl="0" indent="0" algn="ctr" rtl="0">
              <a:lnSpc>
                <a:spcPct val="80000"/>
              </a:lnSpc>
              <a:spcBef>
                <a:spcPts val="0"/>
              </a:spcBef>
              <a:spcAft>
                <a:spcPts val="0"/>
              </a:spcAft>
              <a:buClr>
                <a:srgbClr val="111111"/>
              </a:buClr>
              <a:buSzPts val="6400"/>
              <a:buFont typeface="Barlow Semi Condensed"/>
              <a:buNone/>
            </a:pPr>
            <a:r>
              <a:rPr lang="en-US" sz="8000" b="1" i="0" u="none" strike="noStrike" cap="none">
                <a:solidFill>
                  <a:srgbClr val="111111"/>
                </a:solidFill>
                <a:highlight>
                  <a:srgbClr val="E9FF00"/>
                </a:highlight>
                <a:latin typeface="Barlow Semi Condensed"/>
                <a:ea typeface="Barlow Semi Condensed"/>
                <a:cs typeface="Barlow Semi Condensed"/>
                <a:sym typeface="Barlow Semi Condensed"/>
              </a:rPr>
              <a:t>04</a:t>
            </a:r>
            <a:r>
              <a:rPr lang="en-US" sz="8000" b="1" i="0" u="none" strike="noStrike" cap="none">
                <a:solidFill>
                  <a:srgbClr val="111111"/>
                </a:solidFill>
                <a:latin typeface="Barlow Semi Condensed"/>
                <a:ea typeface="Barlow Semi Condensed"/>
                <a:cs typeface="Barlow Semi Condensed"/>
                <a:sym typeface="Barlow Semi Condensed"/>
              </a:rPr>
              <a:t> THE SPORT IQ DIFFERENCE</a:t>
            </a:r>
            <a:endParaRPr sz="8000" b="1" i="0" u="none" strike="noStrike" cap="none">
              <a:solidFill>
                <a:srgbClr val="111111"/>
              </a:solidFill>
              <a:latin typeface="Barlow Semi Condensed"/>
              <a:ea typeface="Barlow Semi Condensed"/>
              <a:cs typeface="Barlow Semi Condensed"/>
              <a:sym typeface="Barlow Semi Condensed"/>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225"/>
        <p:cNvGrpSpPr/>
        <p:nvPr/>
      </p:nvGrpSpPr>
      <p:grpSpPr>
        <a:xfrm>
          <a:off x="0" y="0"/>
          <a:ext cx="0" cy="0"/>
          <a:chOff x="0" y="0"/>
          <a:chExt cx="0" cy="0"/>
        </a:xfrm>
      </p:grpSpPr>
      <p:sp>
        <p:nvSpPr>
          <p:cNvPr id="1226" name="Google Shape;1226;g3f3be2ea3b0_0_762"/>
          <p:cNvSpPr/>
          <p:nvPr/>
        </p:nvSpPr>
        <p:spPr>
          <a:xfrm>
            <a:off x="953390" y="2470260"/>
            <a:ext cx="3900600" cy="604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11111"/>
              </a:buClr>
              <a:buSzPts val="1584"/>
              <a:buFont typeface="DM Sans"/>
              <a:buNone/>
            </a:pPr>
            <a:r>
              <a:rPr lang="en-US" sz="1515" b="1" i="0" u="none" strike="noStrike" cap="none">
                <a:solidFill>
                  <a:srgbClr val="111111"/>
                </a:solidFill>
                <a:latin typeface="Barlow Semi Condensed"/>
                <a:ea typeface="Barlow Semi Condensed"/>
                <a:cs typeface="Barlow Semi Condensed"/>
                <a:sym typeface="Barlow Semi Condensed"/>
              </a:rPr>
              <a:t>HUMAN AND SPORTS DEVELOPMENT</a:t>
            </a:r>
            <a:endParaRPr sz="1378" b="0" i="0" u="none" strike="noStrike" cap="none">
              <a:solidFill>
                <a:srgbClr val="000000"/>
              </a:solidFill>
              <a:latin typeface="Barlow Semi Condensed"/>
              <a:ea typeface="Barlow Semi Condensed"/>
              <a:cs typeface="Barlow Semi Condensed"/>
              <a:sym typeface="Barlow Semi Condensed"/>
            </a:endParaRPr>
          </a:p>
        </p:txBody>
      </p:sp>
      <p:sp>
        <p:nvSpPr>
          <p:cNvPr id="1227" name="Google Shape;1227;g3f3be2ea3b0_0_762"/>
          <p:cNvSpPr/>
          <p:nvPr/>
        </p:nvSpPr>
        <p:spPr>
          <a:xfrm>
            <a:off x="953390" y="2895773"/>
            <a:ext cx="3918600" cy="604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11111"/>
              </a:buClr>
              <a:buSzPts val="1584"/>
              <a:buFont typeface="DM Sans"/>
              <a:buNone/>
            </a:pPr>
            <a:r>
              <a:rPr lang="en-US" sz="1515" b="1" i="0" u="none" strike="noStrike" cap="none">
                <a:solidFill>
                  <a:srgbClr val="111111"/>
                </a:solidFill>
                <a:latin typeface="Barlow Semi Condensed"/>
                <a:ea typeface="Barlow Semi Condensed"/>
                <a:cs typeface="Barlow Semi Condensed"/>
                <a:sym typeface="Barlow Semi Condensed"/>
              </a:rPr>
              <a:t>SPORTS PERFORMANCE</a:t>
            </a:r>
            <a:endParaRPr sz="1515" b="1" i="0" u="none" strike="noStrike" cap="none">
              <a:solidFill>
                <a:srgbClr val="111111"/>
              </a:solidFill>
              <a:latin typeface="Barlow Semi Condensed"/>
              <a:ea typeface="Barlow Semi Condensed"/>
              <a:cs typeface="Barlow Semi Condensed"/>
              <a:sym typeface="Barlow Semi Condensed"/>
            </a:endParaRPr>
          </a:p>
        </p:txBody>
      </p:sp>
      <p:sp>
        <p:nvSpPr>
          <p:cNvPr id="1228" name="Google Shape;1228;g3f3be2ea3b0_0_762"/>
          <p:cNvSpPr/>
          <p:nvPr/>
        </p:nvSpPr>
        <p:spPr>
          <a:xfrm>
            <a:off x="953389" y="3321287"/>
            <a:ext cx="3573000" cy="604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11111"/>
              </a:buClr>
              <a:buSzPts val="1584"/>
              <a:buFont typeface="DM Sans"/>
              <a:buNone/>
            </a:pPr>
            <a:r>
              <a:rPr lang="en-US" sz="1515" b="1" i="0" u="none" strike="noStrike" cap="none">
                <a:solidFill>
                  <a:srgbClr val="111111"/>
                </a:solidFill>
                <a:latin typeface="Barlow Semi Condensed"/>
                <a:ea typeface="Barlow Semi Condensed"/>
                <a:cs typeface="Barlow Semi Condensed"/>
                <a:sym typeface="Barlow Semi Condensed"/>
              </a:rPr>
              <a:t>TECHNOLOGY APPLIED TO SPORT</a:t>
            </a:r>
            <a:endParaRPr sz="1515" b="1" i="0" u="none" strike="noStrike" cap="none">
              <a:solidFill>
                <a:srgbClr val="111111"/>
              </a:solidFill>
              <a:latin typeface="Barlow Semi Condensed"/>
              <a:ea typeface="Barlow Semi Condensed"/>
              <a:cs typeface="Barlow Semi Condensed"/>
              <a:sym typeface="Barlow Semi Condensed"/>
            </a:endParaRPr>
          </a:p>
        </p:txBody>
      </p:sp>
      <p:sp>
        <p:nvSpPr>
          <p:cNvPr id="1229" name="Google Shape;1229;g3f3be2ea3b0_0_762"/>
          <p:cNvSpPr/>
          <p:nvPr/>
        </p:nvSpPr>
        <p:spPr>
          <a:xfrm>
            <a:off x="953390" y="3746800"/>
            <a:ext cx="3787800" cy="604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11111"/>
              </a:buClr>
              <a:buSzPts val="1584"/>
              <a:buFont typeface="DM Sans"/>
              <a:buNone/>
            </a:pPr>
            <a:r>
              <a:rPr lang="en-US" sz="1515" b="1" i="0" u="none" strike="noStrike" cap="none">
                <a:solidFill>
                  <a:srgbClr val="111111"/>
                </a:solidFill>
                <a:latin typeface="Barlow Semi Condensed"/>
                <a:ea typeface="Barlow Semi Condensed"/>
                <a:cs typeface="Barlow Semi Condensed"/>
                <a:sym typeface="Barlow Semi Condensed"/>
              </a:rPr>
              <a:t>DUAL EDUCATION (SCHOOL + SPORT)</a:t>
            </a:r>
            <a:endParaRPr sz="1515" b="1" i="0" u="none" strike="noStrike" cap="none">
              <a:solidFill>
                <a:srgbClr val="111111"/>
              </a:solidFill>
              <a:latin typeface="Barlow Semi Condensed"/>
              <a:ea typeface="Barlow Semi Condensed"/>
              <a:cs typeface="Barlow Semi Condensed"/>
              <a:sym typeface="Barlow Semi Condensed"/>
            </a:endParaRPr>
          </a:p>
        </p:txBody>
      </p:sp>
      <p:sp>
        <p:nvSpPr>
          <p:cNvPr id="1230" name="Google Shape;1230;g3f3be2ea3b0_0_762"/>
          <p:cNvSpPr/>
          <p:nvPr/>
        </p:nvSpPr>
        <p:spPr>
          <a:xfrm>
            <a:off x="953390" y="4172314"/>
            <a:ext cx="3984900" cy="604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11111"/>
              </a:buClr>
              <a:buSzPts val="1584"/>
              <a:buFont typeface="DM Sans"/>
              <a:buNone/>
            </a:pPr>
            <a:r>
              <a:rPr lang="en-US" sz="1515" b="1" i="0" u="none" strike="noStrike" cap="none">
                <a:solidFill>
                  <a:srgbClr val="111111"/>
                </a:solidFill>
                <a:latin typeface="Barlow Semi Condensed"/>
                <a:ea typeface="Barlow Semi Condensed"/>
                <a:cs typeface="Barlow Semi Condensed"/>
                <a:sym typeface="Barlow Semi Condensed"/>
              </a:rPr>
              <a:t>INTERNATIONAL CAMPS</a:t>
            </a:r>
            <a:endParaRPr sz="1515" b="1" i="0" u="none" strike="noStrike" cap="none">
              <a:solidFill>
                <a:srgbClr val="111111"/>
              </a:solidFill>
              <a:latin typeface="Barlow Semi Condensed"/>
              <a:ea typeface="Barlow Semi Condensed"/>
              <a:cs typeface="Barlow Semi Condensed"/>
              <a:sym typeface="Barlow Semi Condensed"/>
            </a:endParaRPr>
          </a:p>
        </p:txBody>
      </p:sp>
      <p:sp>
        <p:nvSpPr>
          <p:cNvPr id="1231" name="Google Shape;1231;g3f3be2ea3b0_0_762"/>
          <p:cNvSpPr/>
          <p:nvPr/>
        </p:nvSpPr>
        <p:spPr>
          <a:xfrm>
            <a:off x="953390" y="4597827"/>
            <a:ext cx="3984900" cy="604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11111"/>
              </a:buClr>
              <a:buSzPts val="1584"/>
              <a:buFont typeface="DM Sans"/>
              <a:buNone/>
            </a:pPr>
            <a:r>
              <a:rPr lang="en-US" sz="1515" b="1" i="0" u="none" strike="noStrike" cap="none">
                <a:solidFill>
                  <a:srgbClr val="111111"/>
                </a:solidFill>
                <a:latin typeface="Barlow Semi Condensed"/>
                <a:ea typeface="Barlow Semi Condensed"/>
                <a:cs typeface="Barlow Semi Condensed"/>
                <a:sym typeface="Barlow Semi Condensed"/>
              </a:rPr>
              <a:t>SPACES FOR TRAINING, WORK, ETC.</a:t>
            </a:r>
            <a:endParaRPr sz="1515" b="1" i="0" u="none" strike="noStrike" cap="none">
              <a:solidFill>
                <a:srgbClr val="111111"/>
              </a:solidFill>
              <a:latin typeface="Barlow Semi Condensed"/>
              <a:ea typeface="Barlow Semi Condensed"/>
              <a:cs typeface="Barlow Semi Condensed"/>
              <a:sym typeface="Barlow Semi Condensed"/>
            </a:endParaRPr>
          </a:p>
        </p:txBody>
      </p:sp>
      <p:sp>
        <p:nvSpPr>
          <p:cNvPr id="1232" name="Google Shape;1232;g3f3be2ea3b0_0_762"/>
          <p:cNvSpPr/>
          <p:nvPr/>
        </p:nvSpPr>
        <p:spPr>
          <a:xfrm>
            <a:off x="509500" y="5568625"/>
            <a:ext cx="11225100" cy="885600"/>
          </a:xfrm>
          <a:prstGeom prst="rect">
            <a:avLst/>
          </a:prstGeom>
          <a:solidFill>
            <a:srgbClr val="F6F6F6"/>
          </a:solidFill>
          <a:ln w="9525" cap="flat" cmpd="sng">
            <a:solidFill>
              <a:srgbClr val="E3E3E3"/>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3" name="Google Shape;1233;g3f3be2ea3b0_0_762"/>
          <p:cNvSpPr/>
          <p:nvPr/>
        </p:nvSpPr>
        <p:spPr>
          <a:xfrm>
            <a:off x="509500" y="2081667"/>
            <a:ext cx="3657600" cy="365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FF395F"/>
              </a:buClr>
              <a:buSzPts val="1100"/>
              <a:buFont typeface="Barlow Semi Condensed"/>
              <a:buNone/>
            </a:pPr>
            <a:r>
              <a:rPr lang="en-US" sz="1500" b="1" i="0" u="none" strike="noStrike" cap="none">
                <a:solidFill>
                  <a:srgbClr val="FF395F"/>
                </a:solidFill>
                <a:latin typeface="Barlow Semi Condensed"/>
                <a:ea typeface="Barlow Semi Condensed"/>
                <a:cs typeface="Barlow Semi Condensed"/>
                <a:sym typeface="Barlow Semi Condensed"/>
              </a:rPr>
              <a:t>SPECIALIZATION IN:</a:t>
            </a:r>
            <a:endParaRPr sz="1500" b="1" i="0" u="none" strike="noStrike" cap="none">
              <a:solidFill>
                <a:srgbClr val="FF395F"/>
              </a:solidFill>
              <a:latin typeface="Barlow Semi Condensed"/>
              <a:ea typeface="Barlow Semi Condensed"/>
              <a:cs typeface="Barlow Semi Condensed"/>
              <a:sym typeface="Barlow Semi Condensed"/>
            </a:endParaRPr>
          </a:p>
        </p:txBody>
      </p:sp>
      <p:sp>
        <p:nvSpPr>
          <p:cNvPr id="1234" name="Google Shape;1234;g3f3be2ea3b0_0_762"/>
          <p:cNvSpPr/>
          <p:nvPr/>
        </p:nvSpPr>
        <p:spPr>
          <a:xfrm>
            <a:off x="462475" y="1188747"/>
            <a:ext cx="7188600" cy="699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11111"/>
              </a:buClr>
              <a:buSzPts val="5000"/>
              <a:buFont typeface="Barlow Semi Condensed"/>
              <a:buNone/>
            </a:pPr>
            <a:r>
              <a:rPr lang="en-US" sz="5000" b="1" i="0" u="none" strike="noStrike" cap="none">
                <a:solidFill>
                  <a:srgbClr val="111111"/>
                </a:solidFill>
                <a:latin typeface="Barlow Semi Condensed"/>
                <a:ea typeface="Barlow Semi Condensed"/>
                <a:cs typeface="Barlow Semi Condensed"/>
                <a:sym typeface="Barlow Semi Condensed"/>
              </a:rPr>
              <a:t>THE SPORT IQ DIFFERENCE</a:t>
            </a:r>
            <a:r>
              <a:rPr lang="en-US" sz="5000" b="1" i="0" u="none" strike="noStrike" cap="none">
                <a:solidFill>
                  <a:srgbClr val="FF395F"/>
                </a:solidFill>
                <a:latin typeface="Barlow Semi Condensed"/>
                <a:ea typeface="Barlow Semi Condensed"/>
                <a:cs typeface="Barlow Semi Condensed"/>
                <a:sym typeface="Barlow Semi Condensed"/>
              </a:rPr>
              <a:t>.</a:t>
            </a:r>
            <a:endParaRPr sz="5000" b="1" i="0" u="none" strike="noStrike" cap="none">
              <a:solidFill>
                <a:srgbClr val="111111"/>
              </a:solidFill>
              <a:latin typeface="Barlow Semi Condensed"/>
              <a:ea typeface="Barlow Semi Condensed"/>
              <a:cs typeface="Barlow Semi Condensed"/>
              <a:sym typeface="Barlow Semi Condensed"/>
            </a:endParaRPr>
          </a:p>
        </p:txBody>
      </p:sp>
      <p:sp>
        <p:nvSpPr>
          <p:cNvPr id="1235" name="Google Shape;1235;g3f3be2ea3b0_0_762"/>
          <p:cNvSpPr/>
          <p:nvPr/>
        </p:nvSpPr>
        <p:spPr>
          <a:xfrm>
            <a:off x="3891514" y="5747927"/>
            <a:ext cx="9600" cy="493200"/>
          </a:xfrm>
          <a:prstGeom prst="rect">
            <a:avLst/>
          </a:prstGeom>
          <a:solidFill>
            <a:srgbClr val="F5F1EA">
              <a:alpha val="1215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236" name="Google Shape;1236;g3f3be2ea3b0_0_762"/>
          <p:cNvGrpSpPr/>
          <p:nvPr/>
        </p:nvGrpSpPr>
        <p:grpSpPr>
          <a:xfrm>
            <a:off x="4033179" y="5735025"/>
            <a:ext cx="1750894" cy="544200"/>
            <a:chOff x="4090031" y="5430225"/>
            <a:chExt cx="1750894" cy="544200"/>
          </a:xfrm>
        </p:grpSpPr>
        <p:pic>
          <p:nvPicPr>
            <p:cNvPr id="1237" name="Google Shape;1237;g3f3be2ea3b0_0_762" descr="preencoded.png"/>
            <p:cNvPicPr preferRelativeResize="0"/>
            <p:nvPr/>
          </p:nvPicPr>
          <p:blipFill rotWithShape="1">
            <a:blip r:embed="rId3">
              <a:alphaModFix/>
            </a:blip>
            <a:srcRect/>
            <a:stretch/>
          </p:blipFill>
          <p:spPr>
            <a:xfrm>
              <a:off x="4090031" y="5430225"/>
              <a:ext cx="292480" cy="292500"/>
            </a:xfrm>
            <a:prstGeom prst="rect">
              <a:avLst/>
            </a:prstGeom>
            <a:noFill/>
            <a:ln>
              <a:noFill/>
            </a:ln>
          </p:spPr>
        </p:pic>
        <p:sp>
          <p:nvSpPr>
            <p:cNvPr id="1238" name="Google Shape;1238;g3f3be2ea3b0_0_762"/>
            <p:cNvSpPr/>
            <p:nvPr/>
          </p:nvSpPr>
          <p:spPr>
            <a:xfrm>
              <a:off x="4467225" y="5443125"/>
              <a:ext cx="1373700" cy="531300"/>
            </a:xfrm>
            <a:prstGeom prst="rect">
              <a:avLst/>
            </a:prstGeom>
            <a:noFill/>
            <a:ln>
              <a:noFill/>
            </a:ln>
          </p:spPr>
          <p:txBody>
            <a:bodyPr spcFirstLastPara="1" wrap="square" lIns="25400" tIns="25400" rIns="25400" bIns="25400" anchor="t" anchorCtr="0">
              <a:noAutofit/>
            </a:bodyPr>
            <a:lstStyle/>
            <a:p>
              <a:pPr marL="0" marR="0" lvl="0" indent="0" algn="l" rtl="0">
                <a:lnSpc>
                  <a:spcPct val="107333"/>
                </a:lnSpc>
                <a:spcBef>
                  <a:spcPts val="0"/>
                </a:spcBef>
                <a:spcAft>
                  <a:spcPts val="0"/>
                </a:spcAft>
                <a:buClr>
                  <a:srgbClr val="E9FF00"/>
                </a:buClr>
                <a:buSzPts val="1050"/>
                <a:buFont typeface="Barlow Semi Condensed"/>
                <a:buNone/>
              </a:pPr>
              <a:r>
                <a:rPr lang="en-US" sz="1250" b="1" i="0" u="none" strike="noStrike" cap="none">
                  <a:solidFill>
                    <a:srgbClr val="111111"/>
                  </a:solidFill>
                  <a:highlight>
                    <a:srgbClr val="E9FF00"/>
                  </a:highlight>
                  <a:latin typeface="Barlow Semi Condensed"/>
                  <a:ea typeface="Barlow Semi Condensed"/>
                  <a:cs typeface="Barlow Semi Condensed"/>
                  <a:sym typeface="Barlow Semi Condensed"/>
                </a:rPr>
                <a:t>Excellence. </a:t>
              </a:r>
              <a:br>
                <a:rPr lang="en-US" sz="1050" b="1" i="0" u="none" strike="noStrike" cap="none">
                  <a:solidFill>
                    <a:srgbClr val="111111"/>
                  </a:solidFill>
                  <a:highlight>
                    <a:srgbClr val="E9FF00"/>
                  </a:highlight>
                  <a:latin typeface="Barlow Semi Condensed"/>
                  <a:ea typeface="Barlow Semi Condensed"/>
                  <a:cs typeface="Barlow Semi Condensed"/>
                  <a:sym typeface="Barlow Semi Condensed"/>
                </a:rPr>
              </a:br>
              <a:r>
                <a:rPr lang="en-US" sz="963" b="0" i="0" u="none" strike="noStrike" cap="none">
                  <a:solidFill>
                    <a:srgbClr val="111111"/>
                  </a:solidFill>
                  <a:latin typeface="DM Sans"/>
                  <a:ea typeface="DM Sans"/>
                  <a:cs typeface="DM Sans"/>
                  <a:sym typeface="DM Sans"/>
                </a:rPr>
                <a:t>International standards across every area.</a:t>
              </a:r>
              <a:endParaRPr sz="963" b="0" i="0" u="none" strike="noStrike" cap="none">
                <a:solidFill>
                  <a:srgbClr val="111111"/>
                </a:solidFill>
                <a:latin typeface="Calibri"/>
                <a:ea typeface="Calibri"/>
                <a:cs typeface="Calibri"/>
                <a:sym typeface="Calibri"/>
              </a:endParaRPr>
            </a:p>
          </p:txBody>
        </p:sp>
      </p:grpSp>
      <p:sp>
        <p:nvSpPr>
          <p:cNvPr id="1239" name="Google Shape;1239;g3f3be2ea3b0_0_762"/>
          <p:cNvSpPr/>
          <p:nvPr/>
        </p:nvSpPr>
        <p:spPr>
          <a:xfrm>
            <a:off x="5916137" y="5747927"/>
            <a:ext cx="9600" cy="493200"/>
          </a:xfrm>
          <a:prstGeom prst="rect">
            <a:avLst/>
          </a:prstGeom>
          <a:solidFill>
            <a:srgbClr val="F5F1EA">
              <a:alpha val="1215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0" name="Google Shape;1240;g3f3be2ea3b0_0_762"/>
          <p:cNvSpPr/>
          <p:nvPr/>
        </p:nvSpPr>
        <p:spPr>
          <a:xfrm>
            <a:off x="8483965" y="5747927"/>
            <a:ext cx="9600" cy="493200"/>
          </a:xfrm>
          <a:prstGeom prst="rect">
            <a:avLst/>
          </a:prstGeom>
          <a:solidFill>
            <a:srgbClr val="F5F1EA">
              <a:alpha val="1215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241" name="Google Shape;1241;g3f3be2ea3b0_0_762"/>
          <p:cNvPicPr preferRelativeResize="0"/>
          <p:nvPr/>
        </p:nvPicPr>
        <p:blipFill rotWithShape="1">
          <a:blip r:embed="rId4">
            <a:alphaModFix/>
          </a:blip>
          <a:srcRect l="6009" r="6009"/>
          <a:stretch/>
        </p:blipFill>
        <p:spPr>
          <a:xfrm>
            <a:off x="7816000" y="1078925"/>
            <a:ext cx="3918600" cy="4489699"/>
          </a:xfrm>
          <a:prstGeom prst="rect">
            <a:avLst/>
          </a:prstGeom>
          <a:noFill/>
          <a:ln w="9525" cap="flat" cmpd="sng">
            <a:solidFill>
              <a:srgbClr val="555555"/>
            </a:solidFill>
            <a:prstDash val="solid"/>
            <a:round/>
            <a:headEnd type="none" w="sm" len="sm"/>
            <a:tailEnd type="none" w="sm" len="sm"/>
          </a:ln>
        </p:spPr>
      </p:pic>
      <p:grpSp>
        <p:nvGrpSpPr>
          <p:cNvPr id="1242" name="Google Shape;1242;g3f3be2ea3b0_0_762"/>
          <p:cNvGrpSpPr/>
          <p:nvPr/>
        </p:nvGrpSpPr>
        <p:grpSpPr>
          <a:xfrm>
            <a:off x="6057801" y="5747925"/>
            <a:ext cx="2294100" cy="531300"/>
            <a:chOff x="6181075" y="5443125"/>
            <a:chExt cx="2294100" cy="531300"/>
          </a:xfrm>
        </p:grpSpPr>
        <p:sp>
          <p:nvSpPr>
            <p:cNvPr id="1243" name="Google Shape;1243;g3f3be2ea3b0_0_762"/>
            <p:cNvSpPr/>
            <p:nvPr/>
          </p:nvSpPr>
          <p:spPr>
            <a:xfrm>
              <a:off x="6554575" y="5443125"/>
              <a:ext cx="1920600" cy="531300"/>
            </a:xfrm>
            <a:prstGeom prst="rect">
              <a:avLst/>
            </a:prstGeom>
            <a:noFill/>
            <a:ln>
              <a:noFill/>
            </a:ln>
          </p:spPr>
          <p:txBody>
            <a:bodyPr spcFirstLastPara="1" wrap="square" lIns="25400" tIns="25400" rIns="25400" bIns="25400" anchor="t" anchorCtr="0">
              <a:noAutofit/>
            </a:bodyPr>
            <a:lstStyle/>
            <a:p>
              <a:pPr marL="0" marR="0" lvl="0" indent="0" algn="l" rtl="0">
                <a:lnSpc>
                  <a:spcPct val="107333"/>
                </a:lnSpc>
                <a:spcBef>
                  <a:spcPts val="0"/>
                </a:spcBef>
                <a:spcAft>
                  <a:spcPts val="0"/>
                </a:spcAft>
                <a:buClr>
                  <a:srgbClr val="E9FF00"/>
                </a:buClr>
                <a:buSzPts val="1050"/>
                <a:buFont typeface="Barlow Semi Condensed"/>
                <a:buNone/>
              </a:pPr>
              <a:r>
                <a:rPr lang="en-US" sz="1250" b="1" i="0" u="none" strike="noStrike" cap="none">
                  <a:solidFill>
                    <a:srgbClr val="111111"/>
                  </a:solidFill>
                  <a:highlight>
                    <a:srgbClr val="E9FF00"/>
                  </a:highlight>
                  <a:latin typeface="Barlow Semi Condensed"/>
                  <a:ea typeface="Barlow Semi Condensed"/>
                  <a:cs typeface="Barlow Semi Condensed"/>
                  <a:sym typeface="Barlow Semi Condensed"/>
                </a:rPr>
                <a:t>Impact. </a:t>
              </a:r>
              <a:br>
                <a:rPr lang="en-US" sz="1050" b="1" i="0" u="none" strike="noStrike" cap="none">
                  <a:solidFill>
                    <a:srgbClr val="111111"/>
                  </a:solidFill>
                  <a:highlight>
                    <a:srgbClr val="E9FF00"/>
                  </a:highlight>
                  <a:latin typeface="Barlow Semi Condensed"/>
                  <a:ea typeface="Barlow Semi Condensed"/>
                  <a:cs typeface="Barlow Semi Condensed"/>
                  <a:sym typeface="Barlow Semi Condensed"/>
                </a:rPr>
              </a:br>
              <a:r>
                <a:rPr lang="en-US" sz="963" b="0" i="0" u="none" strike="noStrike" cap="none">
                  <a:solidFill>
                    <a:srgbClr val="111111"/>
                  </a:solidFill>
                  <a:latin typeface="DM Sans"/>
                  <a:ea typeface="DM Sans"/>
                  <a:cs typeface="DM Sans"/>
                  <a:sym typeface="DM Sans"/>
                </a:rPr>
                <a:t>We shape better athletes, better people and a better future.</a:t>
              </a:r>
              <a:endParaRPr sz="963" b="0" i="0" u="none" strike="noStrike" cap="none">
                <a:solidFill>
                  <a:srgbClr val="111111"/>
                </a:solidFill>
                <a:latin typeface="Calibri"/>
                <a:ea typeface="Calibri"/>
                <a:cs typeface="Calibri"/>
                <a:sym typeface="Calibri"/>
              </a:endParaRPr>
            </a:p>
          </p:txBody>
        </p:sp>
        <p:pic>
          <p:nvPicPr>
            <p:cNvPr id="1244" name="Google Shape;1244;g3f3be2ea3b0_0_762"/>
            <p:cNvPicPr preferRelativeResize="0"/>
            <p:nvPr/>
          </p:nvPicPr>
          <p:blipFill rotWithShape="1">
            <a:blip r:embed="rId5">
              <a:alphaModFix/>
            </a:blip>
            <a:srcRect/>
            <a:stretch/>
          </p:blipFill>
          <p:spPr>
            <a:xfrm>
              <a:off x="6181075" y="5456039"/>
              <a:ext cx="292500" cy="255197"/>
            </a:xfrm>
            <a:prstGeom prst="rect">
              <a:avLst/>
            </a:prstGeom>
            <a:noFill/>
            <a:ln>
              <a:noFill/>
            </a:ln>
          </p:spPr>
        </p:pic>
      </p:grpSp>
      <p:grpSp>
        <p:nvGrpSpPr>
          <p:cNvPr id="1245" name="Google Shape;1245;g3f3be2ea3b0_0_762"/>
          <p:cNvGrpSpPr/>
          <p:nvPr/>
        </p:nvGrpSpPr>
        <p:grpSpPr>
          <a:xfrm>
            <a:off x="645486" y="5742200"/>
            <a:ext cx="3113964" cy="537025"/>
            <a:chOff x="645486" y="5437400"/>
            <a:chExt cx="3113964" cy="537025"/>
          </a:xfrm>
        </p:grpSpPr>
        <p:sp>
          <p:nvSpPr>
            <p:cNvPr id="1246" name="Google Shape;1246;g3f3be2ea3b0_0_762"/>
            <p:cNvSpPr/>
            <p:nvPr/>
          </p:nvSpPr>
          <p:spPr>
            <a:xfrm>
              <a:off x="1047750" y="5443125"/>
              <a:ext cx="2711700" cy="531300"/>
            </a:xfrm>
            <a:prstGeom prst="rect">
              <a:avLst/>
            </a:prstGeom>
            <a:noFill/>
            <a:ln>
              <a:noFill/>
            </a:ln>
          </p:spPr>
          <p:txBody>
            <a:bodyPr spcFirstLastPara="1" wrap="square" lIns="25400" tIns="25400" rIns="25400" bIns="25400" anchor="t" anchorCtr="0">
              <a:noAutofit/>
            </a:bodyPr>
            <a:lstStyle/>
            <a:p>
              <a:pPr marL="0" marR="0" lvl="0" indent="0" algn="l" rtl="0">
                <a:lnSpc>
                  <a:spcPct val="107333"/>
                </a:lnSpc>
                <a:spcBef>
                  <a:spcPts val="0"/>
                </a:spcBef>
                <a:spcAft>
                  <a:spcPts val="0"/>
                </a:spcAft>
                <a:buClr>
                  <a:srgbClr val="E9FF00"/>
                </a:buClr>
                <a:buSzPts val="1050"/>
                <a:buFont typeface="Barlow Semi Condensed"/>
                <a:buNone/>
              </a:pPr>
              <a:r>
                <a:rPr lang="en-US" sz="1250" b="1" i="0" u="none" strike="noStrike" cap="none">
                  <a:solidFill>
                    <a:srgbClr val="111111"/>
                  </a:solidFill>
                  <a:highlight>
                    <a:srgbClr val="E9FF00"/>
                  </a:highlight>
                  <a:latin typeface="Barlow Semi Condensed"/>
                  <a:ea typeface="Barlow Semi Condensed"/>
                  <a:cs typeface="Barlow Semi Condensed"/>
                  <a:sym typeface="Barlow Semi Condensed"/>
                </a:rPr>
                <a:t>An integrated vision. </a:t>
              </a:r>
              <a:br>
                <a:rPr lang="en-US" sz="1050" b="1" i="0" u="none" strike="noStrike" cap="none">
                  <a:solidFill>
                    <a:srgbClr val="111111"/>
                  </a:solidFill>
                  <a:highlight>
                    <a:srgbClr val="E9FF00"/>
                  </a:highlight>
                  <a:latin typeface="Barlow Semi Condensed"/>
                  <a:ea typeface="Barlow Semi Condensed"/>
                  <a:cs typeface="Barlow Semi Condensed"/>
                  <a:sym typeface="Barlow Semi Condensed"/>
                </a:rPr>
              </a:br>
              <a:r>
                <a:rPr lang="en-US" sz="963" b="0" i="0" u="none" strike="noStrike" cap="none">
                  <a:solidFill>
                    <a:srgbClr val="111111"/>
                  </a:solidFill>
                  <a:latin typeface="DM Sans"/>
                  <a:ea typeface="DM Sans"/>
                  <a:cs typeface="DM Sans"/>
                  <a:sym typeface="DM Sans"/>
                </a:rPr>
                <a:t>From training to education, from technology to learning, from the athlete to the community.</a:t>
              </a:r>
              <a:endParaRPr sz="963" b="0" i="0" u="none" strike="noStrike" cap="none">
                <a:solidFill>
                  <a:srgbClr val="111111"/>
                </a:solidFill>
                <a:latin typeface="Calibri"/>
                <a:ea typeface="Calibri"/>
                <a:cs typeface="Calibri"/>
                <a:sym typeface="Calibri"/>
              </a:endParaRPr>
            </a:p>
          </p:txBody>
        </p:sp>
        <p:pic>
          <p:nvPicPr>
            <p:cNvPr id="1247" name="Google Shape;1247;g3f3be2ea3b0_0_762"/>
            <p:cNvPicPr preferRelativeResize="0"/>
            <p:nvPr/>
          </p:nvPicPr>
          <p:blipFill rotWithShape="1">
            <a:blip r:embed="rId6">
              <a:alphaModFix/>
            </a:blip>
            <a:srcRect/>
            <a:stretch/>
          </p:blipFill>
          <p:spPr>
            <a:xfrm>
              <a:off x="645486" y="5437400"/>
              <a:ext cx="292475" cy="292475"/>
            </a:xfrm>
            <a:prstGeom prst="rect">
              <a:avLst/>
            </a:prstGeom>
            <a:noFill/>
            <a:ln>
              <a:noFill/>
            </a:ln>
          </p:spPr>
        </p:pic>
      </p:grpSp>
      <p:grpSp>
        <p:nvGrpSpPr>
          <p:cNvPr id="1248" name="Google Shape;1248;g3f3be2ea3b0_0_762"/>
          <p:cNvGrpSpPr/>
          <p:nvPr/>
        </p:nvGrpSpPr>
        <p:grpSpPr>
          <a:xfrm>
            <a:off x="8625630" y="5747925"/>
            <a:ext cx="2921213" cy="531300"/>
            <a:chOff x="8813262" y="5443125"/>
            <a:chExt cx="2921213" cy="531300"/>
          </a:xfrm>
        </p:grpSpPr>
        <p:sp>
          <p:nvSpPr>
            <p:cNvPr id="1249" name="Google Shape;1249;g3f3be2ea3b0_0_762"/>
            <p:cNvSpPr/>
            <p:nvPr/>
          </p:nvSpPr>
          <p:spPr>
            <a:xfrm>
              <a:off x="9198875" y="5443125"/>
              <a:ext cx="2535600" cy="531300"/>
            </a:xfrm>
            <a:prstGeom prst="rect">
              <a:avLst/>
            </a:prstGeom>
            <a:noFill/>
            <a:ln>
              <a:noFill/>
            </a:ln>
          </p:spPr>
          <p:txBody>
            <a:bodyPr spcFirstLastPara="1" wrap="square" lIns="25400" tIns="25400" rIns="25400" bIns="25400" anchor="t" anchorCtr="0">
              <a:noAutofit/>
            </a:bodyPr>
            <a:lstStyle/>
            <a:p>
              <a:pPr marL="0" marR="0" lvl="0" indent="0" algn="l" rtl="0">
                <a:lnSpc>
                  <a:spcPct val="107333"/>
                </a:lnSpc>
                <a:spcBef>
                  <a:spcPts val="0"/>
                </a:spcBef>
                <a:spcAft>
                  <a:spcPts val="0"/>
                </a:spcAft>
                <a:buClr>
                  <a:srgbClr val="E9FF00"/>
                </a:buClr>
                <a:buSzPts val="1050"/>
                <a:buFont typeface="Barlow Semi Condensed"/>
                <a:buNone/>
              </a:pPr>
              <a:r>
                <a:rPr lang="en-US" sz="1250" b="1" i="0" u="none" strike="noStrike" cap="none">
                  <a:solidFill>
                    <a:srgbClr val="111111"/>
                  </a:solidFill>
                  <a:highlight>
                    <a:srgbClr val="E9FF00"/>
                  </a:highlight>
                  <a:latin typeface="Barlow Semi Condensed"/>
                  <a:ea typeface="Barlow Semi Condensed"/>
                  <a:cs typeface="Barlow Semi Condensed"/>
                  <a:sym typeface="Barlow Semi Condensed"/>
                </a:rPr>
                <a:t>Global connection. </a:t>
              </a:r>
              <a:br>
                <a:rPr lang="en-US" sz="1050" b="1" i="0" u="none" strike="noStrike" cap="none">
                  <a:solidFill>
                    <a:srgbClr val="111111"/>
                  </a:solidFill>
                  <a:highlight>
                    <a:srgbClr val="E9FF00"/>
                  </a:highlight>
                  <a:latin typeface="Barlow Semi Condensed"/>
                  <a:ea typeface="Barlow Semi Condensed"/>
                  <a:cs typeface="Barlow Semi Condensed"/>
                  <a:sym typeface="Barlow Semi Condensed"/>
                </a:rPr>
              </a:br>
              <a:r>
                <a:rPr lang="en-US" sz="963" b="0" i="0" u="none" strike="noStrike" cap="none">
                  <a:solidFill>
                    <a:srgbClr val="111111"/>
                  </a:solidFill>
                  <a:latin typeface="DM Sans"/>
                  <a:ea typeface="DM Sans"/>
                  <a:cs typeface="DM Sans"/>
                  <a:sym typeface="DM Sans"/>
                </a:rPr>
                <a:t>International partnerships, global experiences, opportunities without borders.</a:t>
              </a:r>
              <a:endParaRPr sz="963" b="0" i="0" u="none" strike="noStrike" cap="none">
                <a:solidFill>
                  <a:srgbClr val="111111"/>
                </a:solidFill>
                <a:latin typeface="Calibri"/>
                <a:ea typeface="Calibri"/>
                <a:cs typeface="Calibri"/>
                <a:sym typeface="Calibri"/>
              </a:endParaRPr>
            </a:p>
          </p:txBody>
        </p:sp>
        <p:pic>
          <p:nvPicPr>
            <p:cNvPr id="1250" name="Google Shape;1250;g3f3be2ea3b0_0_762"/>
            <p:cNvPicPr preferRelativeResize="0"/>
            <p:nvPr/>
          </p:nvPicPr>
          <p:blipFill rotWithShape="1">
            <a:blip r:embed="rId7">
              <a:alphaModFix/>
            </a:blip>
            <a:srcRect/>
            <a:stretch/>
          </p:blipFill>
          <p:spPr>
            <a:xfrm>
              <a:off x="8813262" y="5448899"/>
              <a:ext cx="255175" cy="255175"/>
            </a:xfrm>
            <a:prstGeom prst="rect">
              <a:avLst/>
            </a:prstGeom>
            <a:noFill/>
            <a:ln>
              <a:noFill/>
            </a:ln>
          </p:spPr>
        </p:pic>
      </p:grpSp>
      <p:pic>
        <p:nvPicPr>
          <p:cNvPr id="1251" name="Google Shape;1251;g3f3be2ea3b0_0_762"/>
          <p:cNvPicPr preferRelativeResize="0"/>
          <p:nvPr/>
        </p:nvPicPr>
        <p:blipFill rotWithShape="1">
          <a:blip r:embed="rId8">
            <a:alphaModFix/>
          </a:blip>
          <a:srcRect/>
          <a:stretch/>
        </p:blipFill>
        <p:spPr>
          <a:xfrm>
            <a:off x="509491" y="2640408"/>
            <a:ext cx="268707" cy="245341"/>
          </a:xfrm>
          <a:prstGeom prst="rect">
            <a:avLst/>
          </a:prstGeom>
          <a:noFill/>
          <a:ln>
            <a:noFill/>
          </a:ln>
        </p:spPr>
      </p:pic>
      <p:pic>
        <p:nvPicPr>
          <p:cNvPr id="1252" name="Google Shape;1252;g3f3be2ea3b0_0_762"/>
          <p:cNvPicPr preferRelativeResize="0"/>
          <p:nvPr/>
        </p:nvPicPr>
        <p:blipFill rotWithShape="1">
          <a:blip r:embed="rId9">
            <a:alphaModFix/>
          </a:blip>
          <a:srcRect/>
          <a:stretch/>
        </p:blipFill>
        <p:spPr>
          <a:xfrm>
            <a:off x="513476" y="3954104"/>
            <a:ext cx="260729" cy="189879"/>
          </a:xfrm>
          <a:prstGeom prst="rect">
            <a:avLst/>
          </a:prstGeom>
          <a:noFill/>
          <a:ln>
            <a:noFill/>
          </a:ln>
        </p:spPr>
      </p:pic>
      <p:pic>
        <p:nvPicPr>
          <p:cNvPr id="1253" name="Google Shape;1253;g3f3be2ea3b0_0_762"/>
          <p:cNvPicPr preferRelativeResize="0"/>
          <p:nvPr/>
        </p:nvPicPr>
        <p:blipFill rotWithShape="1">
          <a:blip r:embed="rId10">
            <a:alphaModFix/>
          </a:blip>
          <a:srcRect/>
          <a:stretch/>
        </p:blipFill>
        <p:spPr>
          <a:xfrm>
            <a:off x="513476" y="4344212"/>
            <a:ext cx="260729" cy="260729"/>
          </a:xfrm>
          <a:prstGeom prst="rect">
            <a:avLst/>
          </a:prstGeom>
          <a:noFill/>
          <a:ln>
            <a:noFill/>
          </a:ln>
        </p:spPr>
      </p:pic>
      <p:pic>
        <p:nvPicPr>
          <p:cNvPr id="1254" name="Google Shape;1254;g3f3be2ea3b0_0_762"/>
          <p:cNvPicPr preferRelativeResize="0"/>
          <p:nvPr/>
        </p:nvPicPr>
        <p:blipFill rotWithShape="1">
          <a:blip r:embed="rId11">
            <a:alphaModFix/>
          </a:blip>
          <a:srcRect/>
          <a:stretch/>
        </p:blipFill>
        <p:spPr>
          <a:xfrm>
            <a:off x="509494" y="4778135"/>
            <a:ext cx="268707" cy="243881"/>
          </a:xfrm>
          <a:prstGeom prst="rect">
            <a:avLst/>
          </a:prstGeom>
          <a:noFill/>
          <a:ln>
            <a:noFill/>
          </a:ln>
        </p:spPr>
      </p:pic>
      <p:pic>
        <p:nvPicPr>
          <p:cNvPr id="1255" name="Google Shape;1255;g3f3be2ea3b0_0_762"/>
          <p:cNvPicPr preferRelativeResize="0"/>
          <p:nvPr/>
        </p:nvPicPr>
        <p:blipFill rotWithShape="1">
          <a:blip r:embed="rId12">
            <a:alphaModFix/>
          </a:blip>
          <a:srcRect/>
          <a:stretch/>
        </p:blipFill>
        <p:spPr>
          <a:xfrm>
            <a:off x="518260" y="3486385"/>
            <a:ext cx="251183" cy="268707"/>
          </a:xfrm>
          <a:prstGeom prst="rect">
            <a:avLst/>
          </a:prstGeom>
          <a:noFill/>
          <a:ln>
            <a:noFill/>
          </a:ln>
        </p:spPr>
      </p:pic>
      <p:pic>
        <p:nvPicPr>
          <p:cNvPr id="1256" name="Google Shape;1256;g3f3be2ea3b0_0_762"/>
          <p:cNvPicPr preferRelativeResize="0"/>
          <p:nvPr/>
        </p:nvPicPr>
        <p:blipFill rotWithShape="1">
          <a:blip r:embed="rId13">
            <a:alphaModFix/>
          </a:blip>
          <a:srcRect/>
          <a:stretch/>
        </p:blipFill>
        <p:spPr>
          <a:xfrm>
            <a:off x="512325" y="3129251"/>
            <a:ext cx="290950" cy="158125"/>
          </a:xfrm>
          <a:prstGeom prst="rect">
            <a:avLst/>
          </a:prstGeom>
          <a:noFill/>
          <a:ln>
            <a:noFill/>
          </a:ln>
        </p:spPr>
      </p:pic>
      <p:pic>
        <p:nvPicPr>
          <p:cNvPr id="1257" name="Google Shape;1257;g3f3be2ea3b0_0_762"/>
          <p:cNvPicPr preferRelativeResize="0"/>
          <p:nvPr/>
        </p:nvPicPr>
        <p:blipFill rotWithShape="1">
          <a:blip r:embed="rId14">
            <a:alphaModFix/>
          </a:blip>
          <a:srcRect/>
          <a:stretch/>
        </p:blipFill>
        <p:spPr>
          <a:xfrm>
            <a:off x="9487173" y="2880975"/>
            <a:ext cx="695308" cy="885600"/>
          </a:xfrm>
          <a:prstGeom prst="rect">
            <a:avLst/>
          </a:prstGeom>
          <a:noFill/>
          <a:ln>
            <a:noFill/>
          </a:ln>
        </p:spPr>
      </p:pic>
      <p:sp>
        <p:nvSpPr>
          <p:cNvPr id="1258" name="Google Shape;1258;g3f3be2ea3b0_0_762"/>
          <p:cNvSpPr/>
          <p:nvPr/>
        </p:nvSpPr>
        <p:spPr>
          <a:xfrm>
            <a:off x="457198" y="320050"/>
            <a:ext cx="5196900" cy="292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444444"/>
              </a:buClr>
              <a:buSzPts val="1000"/>
              <a:buFont typeface="Barlow Semi Condensed"/>
              <a:buNone/>
            </a:pPr>
            <a:r>
              <a:rPr lang="en-US" sz="1000" b="1" i="0" u="none" strike="noStrike" cap="none">
                <a:solidFill>
                  <a:srgbClr val="111111"/>
                </a:solidFill>
                <a:highlight>
                  <a:srgbClr val="E9FF00"/>
                </a:highlight>
                <a:latin typeface="Barlow Semi Condensed"/>
                <a:ea typeface="Barlow Semi Condensed"/>
                <a:cs typeface="Barlow Semi Condensed"/>
                <a:sym typeface="Barlow Semi Condensed"/>
              </a:rPr>
              <a:t>04</a:t>
            </a:r>
            <a:r>
              <a:rPr lang="en-US" sz="1000" b="1" i="0" u="none" strike="noStrike" cap="none">
                <a:solidFill>
                  <a:srgbClr val="444444"/>
                </a:solidFill>
                <a:latin typeface="Barlow Semi Condensed"/>
                <a:ea typeface="Barlow Semi Condensed"/>
                <a:cs typeface="Barlow Semi Condensed"/>
                <a:sym typeface="Barlow Semi Condensed"/>
              </a:rPr>
              <a:t> THE SPORT IQ DIFFERENCE</a:t>
            </a:r>
            <a:endParaRPr sz="1000" b="1" i="0" u="none" strike="noStrike" cap="none">
              <a:solidFill>
                <a:srgbClr val="444444"/>
              </a:solidFill>
              <a:latin typeface="Barlow Semi Condensed"/>
              <a:ea typeface="Barlow Semi Condensed"/>
              <a:cs typeface="Barlow Semi Condensed"/>
              <a:sym typeface="Barlow Semi Condensed"/>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263"/>
        <p:cNvGrpSpPr/>
        <p:nvPr/>
      </p:nvGrpSpPr>
      <p:grpSpPr>
        <a:xfrm>
          <a:off x="0" y="0"/>
          <a:ext cx="0" cy="0"/>
          <a:chOff x="0" y="0"/>
          <a:chExt cx="0" cy="0"/>
        </a:xfrm>
      </p:grpSpPr>
      <p:sp>
        <p:nvSpPr>
          <p:cNvPr id="1264" name="Google Shape;1264;g3f3be2ea3b0_0_799"/>
          <p:cNvSpPr/>
          <p:nvPr/>
        </p:nvSpPr>
        <p:spPr>
          <a:xfrm>
            <a:off x="2145100" y="3899550"/>
            <a:ext cx="1753500" cy="365700"/>
          </a:xfrm>
          <a:prstGeom prst="rect">
            <a:avLst/>
          </a:prstGeom>
          <a:noFill/>
          <a:ln>
            <a:noFill/>
          </a:ln>
        </p:spPr>
        <p:txBody>
          <a:bodyPr spcFirstLastPara="1" wrap="square" lIns="0" tIns="0" rIns="0" bIns="0" anchor="t" anchorCtr="0">
            <a:noAutofit/>
          </a:bodyPr>
          <a:lstStyle/>
          <a:p>
            <a:pPr marL="0" marR="0" lvl="0" indent="0" algn="ctr" rtl="0">
              <a:lnSpc>
                <a:spcPct val="120000"/>
              </a:lnSpc>
              <a:spcBef>
                <a:spcPts val="0"/>
              </a:spcBef>
              <a:spcAft>
                <a:spcPts val="0"/>
              </a:spcAft>
              <a:buClr>
                <a:srgbClr val="111111"/>
              </a:buClr>
              <a:buSzPts val="1300"/>
              <a:buFont typeface="Barlow Semi Condensed"/>
              <a:buNone/>
            </a:pPr>
            <a:r>
              <a:rPr lang="en-US" sz="1300" b="1" i="0" u="none" strike="noStrike" cap="none">
                <a:solidFill>
                  <a:srgbClr val="111111"/>
                </a:solidFill>
                <a:latin typeface="Barlow Semi Condensed"/>
                <a:ea typeface="Barlow Semi Condensed"/>
                <a:cs typeface="Barlow Semi Condensed"/>
                <a:sym typeface="Barlow Semi Condensed"/>
              </a:rPr>
              <a:t>LUÍS RASQUILHA</a:t>
            </a:r>
            <a:endParaRPr sz="1300" b="0" i="0" u="none" strike="noStrike" cap="none">
              <a:solidFill>
                <a:schemeClr val="dk1"/>
              </a:solidFill>
              <a:latin typeface="Calibri"/>
              <a:ea typeface="Calibri"/>
              <a:cs typeface="Calibri"/>
              <a:sym typeface="Calibri"/>
            </a:endParaRPr>
          </a:p>
        </p:txBody>
      </p:sp>
      <p:sp>
        <p:nvSpPr>
          <p:cNvPr id="1265" name="Google Shape;1265;g3f3be2ea3b0_0_799"/>
          <p:cNvSpPr/>
          <p:nvPr/>
        </p:nvSpPr>
        <p:spPr>
          <a:xfrm>
            <a:off x="4171624" y="3899550"/>
            <a:ext cx="1753500" cy="365700"/>
          </a:xfrm>
          <a:prstGeom prst="rect">
            <a:avLst/>
          </a:prstGeom>
          <a:noFill/>
          <a:ln>
            <a:noFill/>
          </a:ln>
        </p:spPr>
        <p:txBody>
          <a:bodyPr spcFirstLastPara="1" wrap="square" lIns="0" tIns="0" rIns="0" bIns="0" anchor="t" anchorCtr="0">
            <a:noAutofit/>
          </a:bodyPr>
          <a:lstStyle/>
          <a:p>
            <a:pPr marL="0" marR="0" lvl="0" indent="0" algn="ctr" rtl="0">
              <a:lnSpc>
                <a:spcPct val="120000"/>
              </a:lnSpc>
              <a:spcBef>
                <a:spcPts val="0"/>
              </a:spcBef>
              <a:spcAft>
                <a:spcPts val="0"/>
              </a:spcAft>
              <a:buClr>
                <a:srgbClr val="111111"/>
              </a:buClr>
              <a:buSzPts val="1300"/>
              <a:buFont typeface="Barlow Semi Condensed"/>
              <a:buNone/>
            </a:pPr>
            <a:r>
              <a:rPr lang="en-US" sz="1300" b="1" i="0" u="none" strike="noStrike" cap="none">
                <a:solidFill>
                  <a:srgbClr val="111111"/>
                </a:solidFill>
                <a:latin typeface="Barlow Semi Condensed"/>
                <a:ea typeface="Barlow Semi Condensed"/>
                <a:cs typeface="Barlow Semi Condensed"/>
                <a:sym typeface="Barlow Semi Condensed"/>
              </a:rPr>
              <a:t>MARCELA BIANCHI</a:t>
            </a:r>
            <a:endParaRPr sz="1300" b="0" i="0" u="none" strike="noStrike" cap="none">
              <a:solidFill>
                <a:schemeClr val="dk1"/>
              </a:solidFill>
              <a:latin typeface="Calibri"/>
              <a:ea typeface="Calibri"/>
              <a:cs typeface="Calibri"/>
              <a:sym typeface="Calibri"/>
            </a:endParaRPr>
          </a:p>
        </p:txBody>
      </p:sp>
      <p:sp>
        <p:nvSpPr>
          <p:cNvPr id="1266" name="Google Shape;1266;g3f3be2ea3b0_0_799"/>
          <p:cNvSpPr/>
          <p:nvPr/>
        </p:nvSpPr>
        <p:spPr>
          <a:xfrm>
            <a:off x="6273450" y="3899550"/>
            <a:ext cx="1694400" cy="365700"/>
          </a:xfrm>
          <a:prstGeom prst="rect">
            <a:avLst/>
          </a:prstGeom>
          <a:noFill/>
          <a:ln>
            <a:noFill/>
          </a:ln>
        </p:spPr>
        <p:txBody>
          <a:bodyPr spcFirstLastPara="1" wrap="square" lIns="0" tIns="0" rIns="0" bIns="0" anchor="t" anchorCtr="0">
            <a:noAutofit/>
          </a:bodyPr>
          <a:lstStyle/>
          <a:p>
            <a:pPr marL="0" marR="0" lvl="0" indent="0" algn="ctr" rtl="0">
              <a:lnSpc>
                <a:spcPct val="120000"/>
              </a:lnSpc>
              <a:spcBef>
                <a:spcPts val="0"/>
              </a:spcBef>
              <a:spcAft>
                <a:spcPts val="0"/>
              </a:spcAft>
              <a:buClr>
                <a:srgbClr val="111111"/>
              </a:buClr>
              <a:buSzPts val="1300"/>
              <a:buFont typeface="Barlow Semi Condensed"/>
              <a:buNone/>
            </a:pPr>
            <a:r>
              <a:rPr lang="en-US" sz="1300" b="1" i="0" u="none" strike="noStrike" cap="none">
                <a:solidFill>
                  <a:srgbClr val="111111"/>
                </a:solidFill>
                <a:latin typeface="Barlow Semi Condensed"/>
                <a:ea typeface="Barlow Semi Condensed"/>
                <a:cs typeface="Barlow Semi Condensed"/>
                <a:sym typeface="Barlow Semi Condensed"/>
              </a:rPr>
              <a:t>JOSÉ BORRALHO</a:t>
            </a:r>
            <a:endParaRPr sz="1300" b="0" i="0" u="none" strike="noStrike" cap="none">
              <a:solidFill>
                <a:schemeClr val="dk1"/>
              </a:solidFill>
              <a:latin typeface="Calibri"/>
              <a:ea typeface="Calibri"/>
              <a:cs typeface="Calibri"/>
              <a:sym typeface="Calibri"/>
            </a:endParaRPr>
          </a:p>
        </p:txBody>
      </p:sp>
      <p:sp>
        <p:nvSpPr>
          <p:cNvPr id="1267" name="Google Shape;1267;g3f3be2ea3b0_0_799"/>
          <p:cNvSpPr/>
          <p:nvPr/>
        </p:nvSpPr>
        <p:spPr>
          <a:xfrm>
            <a:off x="3248900" y="6196900"/>
            <a:ext cx="1595400" cy="365700"/>
          </a:xfrm>
          <a:prstGeom prst="rect">
            <a:avLst/>
          </a:prstGeom>
          <a:noFill/>
          <a:ln>
            <a:noFill/>
          </a:ln>
        </p:spPr>
        <p:txBody>
          <a:bodyPr spcFirstLastPara="1" wrap="square" lIns="0" tIns="0" rIns="0" bIns="0" anchor="t" anchorCtr="0">
            <a:noAutofit/>
          </a:bodyPr>
          <a:lstStyle/>
          <a:p>
            <a:pPr marL="0" marR="0" lvl="0" indent="0" algn="ctr" rtl="0">
              <a:lnSpc>
                <a:spcPct val="120000"/>
              </a:lnSpc>
              <a:spcBef>
                <a:spcPts val="0"/>
              </a:spcBef>
              <a:spcAft>
                <a:spcPts val="0"/>
              </a:spcAft>
              <a:buClr>
                <a:srgbClr val="111111"/>
              </a:buClr>
              <a:buSzPts val="1300"/>
              <a:buFont typeface="Barlow Semi Condensed"/>
              <a:buNone/>
            </a:pPr>
            <a:r>
              <a:rPr lang="en-US" sz="1300" b="1" i="0" u="none" strike="noStrike" cap="none">
                <a:solidFill>
                  <a:srgbClr val="111111"/>
                </a:solidFill>
                <a:latin typeface="Barlow Semi Condensed"/>
                <a:ea typeface="Barlow Semi Condensed"/>
                <a:cs typeface="Barlow Semi Condensed"/>
                <a:sym typeface="Barlow Semi Condensed"/>
              </a:rPr>
              <a:t>SÉRGIO COSTA</a:t>
            </a:r>
            <a:endParaRPr sz="1300" b="0" i="0" u="none" strike="noStrike" cap="none">
              <a:solidFill>
                <a:schemeClr val="dk1"/>
              </a:solidFill>
              <a:latin typeface="Calibri"/>
              <a:ea typeface="Calibri"/>
              <a:cs typeface="Calibri"/>
              <a:sym typeface="Calibri"/>
            </a:endParaRPr>
          </a:p>
        </p:txBody>
      </p:sp>
      <p:sp>
        <p:nvSpPr>
          <p:cNvPr id="1268" name="Google Shape;1268;g3f3be2ea3b0_0_799"/>
          <p:cNvSpPr/>
          <p:nvPr/>
        </p:nvSpPr>
        <p:spPr>
          <a:xfrm>
            <a:off x="7298176" y="6196900"/>
            <a:ext cx="1694400" cy="365700"/>
          </a:xfrm>
          <a:prstGeom prst="rect">
            <a:avLst/>
          </a:prstGeom>
          <a:noFill/>
          <a:ln>
            <a:noFill/>
          </a:ln>
        </p:spPr>
        <p:txBody>
          <a:bodyPr spcFirstLastPara="1" wrap="square" lIns="0" tIns="0" rIns="0" bIns="0" anchor="t" anchorCtr="0">
            <a:noAutofit/>
          </a:bodyPr>
          <a:lstStyle/>
          <a:p>
            <a:pPr marL="0" marR="0" lvl="0" indent="0" algn="ctr" rtl="0">
              <a:lnSpc>
                <a:spcPct val="120000"/>
              </a:lnSpc>
              <a:spcBef>
                <a:spcPts val="0"/>
              </a:spcBef>
              <a:spcAft>
                <a:spcPts val="0"/>
              </a:spcAft>
              <a:buClr>
                <a:srgbClr val="111111"/>
              </a:buClr>
              <a:buSzPts val="1300"/>
              <a:buFont typeface="Barlow Semi Condensed"/>
              <a:buNone/>
            </a:pPr>
            <a:r>
              <a:rPr lang="en-US" sz="1300" b="1" i="0" u="none" strike="noStrike" cap="none">
                <a:solidFill>
                  <a:srgbClr val="111111"/>
                </a:solidFill>
                <a:latin typeface="Barlow Semi Condensed"/>
                <a:ea typeface="Barlow Semi Condensed"/>
                <a:cs typeface="Barlow Semi Condensed"/>
                <a:sym typeface="Barlow Semi Condensed"/>
              </a:rPr>
              <a:t>FILIPA MACHADO</a:t>
            </a:r>
            <a:endParaRPr sz="1300" b="0" i="0" u="none" strike="noStrike" cap="none">
              <a:solidFill>
                <a:schemeClr val="dk1"/>
              </a:solidFill>
              <a:latin typeface="Calibri"/>
              <a:ea typeface="Calibri"/>
              <a:cs typeface="Calibri"/>
              <a:sym typeface="Calibri"/>
            </a:endParaRPr>
          </a:p>
        </p:txBody>
      </p:sp>
      <p:sp>
        <p:nvSpPr>
          <p:cNvPr id="1269" name="Google Shape;1269;g3f3be2ea3b0_0_799"/>
          <p:cNvSpPr/>
          <p:nvPr/>
        </p:nvSpPr>
        <p:spPr>
          <a:xfrm>
            <a:off x="1981200" y="1158240"/>
            <a:ext cx="8229600" cy="10059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111111"/>
              </a:buClr>
              <a:buSzPts val="5000"/>
              <a:buFont typeface="Barlow Semi Condensed"/>
              <a:buNone/>
            </a:pPr>
            <a:r>
              <a:rPr lang="en-US" sz="5000" b="1" i="0" u="none" strike="noStrike" cap="none">
                <a:solidFill>
                  <a:srgbClr val="111111"/>
                </a:solidFill>
                <a:latin typeface="Barlow Semi Condensed"/>
                <a:ea typeface="Barlow Semi Condensed"/>
                <a:cs typeface="Barlow Semi Condensed"/>
                <a:sym typeface="Barlow Semi Condensed"/>
              </a:rPr>
              <a:t>The Founder Team</a:t>
            </a:r>
            <a:r>
              <a:rPr lang="en-US" sz="5000" b="1" i="0" u="none" strike="noStrike" cap="none">
                <a:solidFill>
                  <a:srgbClr val="FF395F"/>
                </a:solidFill>
                <a:latin typeface="Barlow Semi Condensed"/>
                <a:ea typeface="Barlow Semi Condensed"/>
                <a:cs typeface="Barlow Semi Condensed"/>
                <a:sym typeface="Barlow Semi Condensed"/>
              </a:rPr>
              <a:t>.</a:t>
            </a:r>
            <a:endParaRPr sz="5000" b="0" i="0" u="none" strike="noStrike" cap="none">
              <a:solidFill>
                <a:schemeClr val="dk1"/>
              </a:solidFill>
              <a:latin typeface="Calibri"/>
              <a:ea typeface="Calibri"/>
              <a:cs typeface="Calibri"/>
              <a:sym typeface="Calibri"/>
            </a:endParaRPr>
          </a:p>
        </p:txBody>
      </p:sp>
      <p:sp>
        <p:nvSpPr>
          <p:cNvPr id="1270" name="Google Shape;1270;g3f3be2ea3b0_0_799"/>
          <p:cNvSpPr/>
          <p:nvPr/>
        </p:nvSpPr>
        <p:spPr>
          <a:xfrm>
            <a:off x="8322825" y="3899550"/>
            <a:ext cx="1694400" cy="365700"/>
          </a:xfrm>
          <a:prstGeom prst="rect">
            <a:avLst/>
          </a:prstGeom>
          <a:noFill/>
          <a:ln>
            <a:noFill/>
          </a:ln>
        </p:spPr>
        <p:txBody>
          <a:bodyPr spcFirstLastPara="1" wrap="square" lIns="0" tIns="0" rIns="0" bIns="0" anchor="t" anchorCtr="0">
            <a:noAutofit/>
          </a:bodyPr>
          <a:lstStyle/>
          <a:p>
            <a:pPr marL="0" marR="0" lvl="0" indent="0" algn="ctr" rtl="0">
              <a:lnSpc>
                <a:spcPct val="120000"/>
              </a:lnSpc>
              <a:spcBef>
                <a:spcPts val="0"/>
              </a:spcBef>
              <a:spcAft>
                <a:spcPts val="0"/>
              </a:spcAft>
              <a:buClr>
                <a:srgbClr val="111111"/>
              </a:buClr>
              <a:buSzPts val="1300"/>
              <a:buFont typeface="Barlow Semi Condensed"/>
              <a:buNone/>
            </a:pPr>
            <a:r>
              <a:rPr lang="en-US" sz="1300" b="1" i="0" u="none" strike="noStrike" cap="none">
                <a:solidFill>
                  <a:srgbClr val="111111"/>
                </a:solidFill>
                <a:latin typeface="Barlow Semi Condensed"/>
                <a:ea typeface="Barlow Semi Condensed"/>
                <a:cs typeface="Barlow Semi Condensed"/>
                <a:sym typeface="Barlow Semi Condensed"/>
              </a:rPr>
              <a:t>RUI MARANHÃO</a:t>
            </a:r>
            <a:endParaRPr sz="1300" b="1" i="0" u="none" strike="noStrike" cap="none">
              <a:solidFill>
                <a:srgbClr val="111111"/>
              </a:solidFill>
              <a:latin typeface="Barlow Semi Condensed"/>
              <a:ea typeface="Barlow Semi Condensed"/>
              <a:cs typeface="Barlow Semi Condensed"/>
              <a:sym typeface="Barlow Semi Condensed"/>
            </a:endParaRPr>
          </a:p>
        </p:txBody>
      </p:sp>
      <p:sp>
        <p:nvSpPr>
          <p:cNvPr id="1271" name="Google Shape;1271;g3f3be2ea3b0_0_799"/>
          <p:cNvSpPr/>
          <p:nvPr/>
        </p:nvSpPr>
        <p:spPr>
          <a:xfrm>
            <a:off x="5248763" y="6196900"/>
            <a:ext cx="1694400" cy="365700"/>
          </a:xfrm>
          <a:prstGeom prst="rect">
            <a:avLst/>
          </a:prstGeom>
          <a:noFill/>
          <a:ln>
            <a:noFill/>
          </a:ln>
        </p:spPr>
        <p:txBody>
          <a:bodyPr spcFirstLastPara="1" wrap="square" lIns="0" tIns="0" rIns="0" bIns="0" anchor="t" anchorCtr="0">
            <a:noAutofit/>
          </a:bodyPr>
          <a:lstStyle/>
          <a:p>
            <a:pPr marL="0" marR="0" lvl="0" indent="0" algn="ctr" rtl="0">
              <a:lnSpc>
                <a:spcPct val="120000"/>
              </a:lnSpc>
              <a:spcBef>
                <a:spcPts val="0"/>
              </a:spcBef>
              <a:spcAft>
                <a:spcPts val="0"/>
              </a:spcAft>
              <a:buClr>
                <a:srgbClr val="111111"/>
              </a:buClr>
              <a:buSzPts val="1300"/>
              <a:buFont typeface="Barlow Semi Condensed"/>
              <a:buNone/>
            </a:pPr>
            <a:r>
              <a:rPr lang="en-US" sz="1300" b="1" i="0" u="none" strike="noStrike" cap="none">
                <a:solidFill>
                  <a:srgbClr val="111111"/>
                </a:solidFill>
                <a:latin typeface="Barlow Semi Condensed"/>
                <a:ea typeface="Barlow Semi Condensed"/>
                <a:cs typeface="Barlow Semi Condensed"/>
                <a:sym typeface="Barlow Semi Condensed"/>
              </a:rPr>
              <a:t>DANIEL ALEXANDRE</a:t>
            </a:r>
            <a:endParaRPr sz="1300" b="0" i="0" u="none" strike="noStrike" cap="none">
              <a:solidFill>
                <a:schemeClr val="dk1"/>
              </a:solidFill>
              <a:latin typeface="Calibri"/>
              <a:ea typeface="Calibri"/>
              <a:cs typeface="Calibri"/>
              <a:sym typeface="Calibri"/>
            </a:endParaRPr>
          </a:p>
        </p:txBody>
      </p:sp>
      <p:pic>
        <p:nvPicPr>
          <p:cNvPr id="1272" name="Google Shape;1272;g3f3be2ea3b0_0_799"/>
          <p:cNvPicPr preferRelativeResize="0"/>
          <p:nvPr/>
        </p:nvPicPr>
        <p:blipFill rotWithShape="1">
          <a:blip r:embed="rId3">
            <a:alphaModFix/>
          </a:blip>
          <a:srcRect l="6793" t="8550" r="4867" b="19237"/>
          <a:stretch/>
        </p:blipFill>
        <p:spPr>
          <a:xfrm>
            <a:off x="4119500" y="2145025"/>
            <a:ext cx="1903499" cy="1577400"/>
          </a:xfrm>
          <a:prstGeom prst="rect">
            <a:avLst/>
          </a:prstGeom>
          <a:noFill/>
          <a:ln w="9525" cap="flat" cmpd="sng">
            <a:solidFill>
              <a:srgbClr val="E3E3E3"/>
            </a:solidFill>
            <a:prstDash val="solid"/>
            <a:round/>
            <a:headEnd type="none" w="sm" len="sm"/>
            <a:tailEnd type="none" w="sm" len="sm"/>
          </a:ln>
        </p:spPr>
      </p:pic>
      <p:pic>
        <p:nvPicPr>
          <p:cNvPr id="1273" name="Google Shape;1273;g3f3be2ea3b0_0_799"/>
          <p:cNvPicPr preferRelativeResize="0"/>
          <p:nvPr/>
        </p:nvPicPr>
        <p:blipFill rotWithShape="1">
          <a:blip r:embed="rId4">
            <a:alphaModFix/>
          </a:blip>
          <a:srcRect t="2513" b="14286"/>
          <a:stretch/>
        </p:blipFill>
        <p:spPr>
          <a:xfrm>
            <a:off x="3070025" y="4442375"/>
            <a:ext cx="1928325" cy="1577399"/>
          </a:xfrm>
          <a:prstGeom prst="rect">
            <a:avLst/>
          </a:prstGeom>
          <a:solidFill>
            <a:srgbClr val="F6F6F6"/>
          </a:solidFill>
          <a:ln w="9525" cap="flat" cmpd="sng">
            <a:solidFill>
              <a:srgbClr val="E3E3E3"/>
            </a:solidFill>
            <a:prstDash val="solid"/>
            <a:round/>
            <a:headEnd type="none" w="sm" len="sm"/>
            <a:tailEnd type="none" w="sm" len="sm"/>
          </a:ln>
        </p:spPr>
      </p:pic>
      <p:pic>
        <p:nvPicPr>
          <p:cNvPr id="1274" name="Google Shape;1274;g3f3be2ea3b0_0_799"/>
          <p:cNvPicPr preferRelativeResize="0"/>
          <p:nvPr/>
        </p:nvPicPr>
        <p:blipFill rotWithShape="1">
          <a:blip r:embed="rId5">
            <a:alphaModFix/>
          </a:blip>
          <a:srcRect t="8144" r="7115" b="22247"/>
          <a:stretch/>
        </p:blipFill>
        <p:spPr>
          <a:xfrm>
            <a:off x="6168900" y="2145025"/>
            <a:ext cx="1903500" cy="1577401"/>
          </a:xfrm>
          <a:prstGeom prst="rect">
            <a:avLst/>
          </a:prstGeom>
          <a:noFill/>
          <a:ln w="9525" cap="flat" cmpd="sng">
            <a:solidFill>
              <a:srgbClr val="E3E3E3"/>
            </a:solidFill>
            <a:prstDash val="solid"/>
            <a:round/>
            <a:headEnd type="none" w="sm" len="sm"/>
            <a:tailEnd type="none" w="sm" len="sm"/>
          </a:ln>
        </p:spPr>
      </p:pic>
      <p:pic>
        <p:nvPicPr>
          <p:cNvPr id="1275" name="Google Shape;1275;g3f3be2ea3b0_0_799"/>
          <p:cNvPicPr preferRelativeResize="0"/>
          <p:nvPr/>
        </p:nvPicPr>
        <p:blipFill rotWithShape="1">
          <a:blip r:embed="rId6">
            <a:alphaModFix/>
          </a:blip>
          <a:srcRect l="9055" t="4430" r="2253" b="22224"/>
          <a:stretch/>
        </p:blipFill>
        <p:spPr>
          <a:xfrm>
            <a:off x="2070100" y="2145025"/>
            <a:ext cx="1903501" cy="1577400"/>
          </a:xfrm>
          <a:prstGeom prst="rect">
            <a:avLst/>
          </a:prstGeom>
          <a:solidFill>
            <a:srgbClr val="F6F6F6"/>
          </a:solidFill>
          <a:ln w="9525" cap="flat" cmpd="sng">
            <a:solidFill>
              <a:srgbClr val="E3E3E3"/>
            </a:solidFill>
            <a:prstDash val="solid"/>
            <a:round/>
            <a:headEnd type="none" w="sm" len="sm"/>
            <a:tailEnd type="none" w="sm" len="sm"/>
          </a:ln>
        </p:spPr>
      </p:pic>
      <p:pic>
        <p:nvPicPr>
          <p:cNvPr id="1276" name="Google Shape;1276;g3f3be2ea3b0_0_799"/>
          <p:cNvPicPr preferRelativeResize="0"/>
          <p:nvPr/>
        </p:nvPicPr>
        <p:blipFill rotWithShape="1">
          <a:blip r:embed="rId7">
            <a:alphaModFix/>
          </a:blip>
          <a:srcRect l="1768" t="9214" r="1604" b="8738"/>
          <a:stretch/>
        </p:blipFill>
        <p:spPr>
          <a:xfrm>
            <a:off x="7193600" y="4442375"/>
            <a:ext cx="1903499" cy="1577399"/>
          </a:xfrm>
          <a:prstGeom prst="rect">
            <a:avLst/>
          </a:prstGeom>
          <a:noFill/>
          <a:ln w="9525" cap="flat" cmpd="sng">
            <a:solidFill>
              <a:srgbClr val="E3E3E3"/>
            </a:solidFill>
            <a:prstDash val="solid"/>
            <a:round/>
            <a:headEnd type="none" w="sm" len="sm"/>
            <a:tailEnd type="none" w="sm" len="sm"/>
          </a:ln>
        </p:spPr>
      </p:pic>
      <p:pic>
        <p:nvPicPr>
          <p:cNvPr id="1277" name="Google Shape;1277;g3f3be2ea3b0_0_799"/>
          <p:cNvPicPr preferRelativeResize="0"/>
          <p:nvPr/>
        </p:nvPicPr>
        <p:blipFill rotWithShape="1">
          <a:blip r:embed="rId8">
            <a:alphaModFix/>
          </a:blip>
          <a:srcRect t="2059" r="4058" b="6038"/>
          <a:stretch/>
        </p:blipFill>
        <p:spPr>
          <a:xfrm>
            <a:off x="5144225" y="4442375"/>
            <a:ext cx="1903501" cy="1577400"/>
          </a:xfrm>
          <a:prstGeom prst="rect">
            <a:avLst/>
          </a:prstGeom>
          <a:noFill/>
          <a:ln w="9525" cap="flat" cmpd="sng">
            <a:solidFill>
              <a:srgbClr val="E3E3E3"/>
            </a:solidFill>
            <a:prstDash val="solid"/>
            <a:round/>
            <a:headEnd type="none" w="sm" len="sm"/>
            <a:tailEnd type="none" w="sm" len="sm"/>
          </a:ln>
        </p:spPr>
      </p:pic>
      <p:pic>
        <p:nvPicPr>
          <p:cNvPr id="1278" name="Google Shape;1278;g3f3be2ea3b0_0_799"/>
          <p:cNvPicPr preferRelativeResize="0"/>
          <p:nvPr/>
        </p:nvPicPr>
        <p:blipFill rotWithShape="1">
          <a:blip r:embed="rId9">
            <a:alphaModFix/>
          </a:blip>
          <a:srcRect l="8887" t="2622" r="4157" b="25745"/>
          <a:stretch/>
        </p:blipFill>
        <p:spPr>
          <a:xfrm>
            <a:off x="8218300" y="2145025"/>
            <a:ext cx="1903502" cy="1577400"/>
          </a:xfrm>
          <a:prstGeom prst="rect">
            <a:avLst/>
          </a:prstGeom>
          <a:solidFill>
            <a:srgbClr val="F6F6F6"/>
          </a:solidFill>
          <a:ln w="9525" cap="flat" cmpd="sng">
            <a:solidFill>
              <a:srgbClr val="E3E3E3"/>
            </a:solidFill>
            <a:prstDash val="solid"/>
            <a:round/>
            <a:headEnd type="none" w="sm" len="sm"/>
            <a:tailEnd type="none" w="sm" len="sm"/>
          </a:ln>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283"/>
        <p:cNvGrpSpPr/>
        <p:nvPr/>
      </p:nvGrpSpPr>
      <p:grpSpPr>
        <a:xfrm>
          <a:off x="0" y="0"/>
          <a:ext cx="0" cy="0"/>
          <a:chOff x="0" y="0"/>
          <a:chExt cx="0" cy="0"/>
        </a:xfrm>
      </p:grpSpPr>
      <p:sp>
        <p:nvSpPr>
          <p:cNvPr id="1284" name="Google Shape;1284;g3f3be2ea3b0_0_824"/>
          <p:cNvSpPr/>
          <p:nvPr/>
        </p:nvSpPr>
        <p:spPr>
          <a:xfrm>
            <a:off x="609600" y="2194560"/>
            <a:ext cx="10972800" cy="2286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11111"/>
              </a:buClr>
              <a:buSzPts val="22000"/>
              <a:buFont typeface="Barlow Semi Condensed"/>
              <a:buNone/>
            </a:pPr>
            <a:r>
              <a:rPr lang="en-US" sz="15000" b="1" i="0" u="none" strike="noStrike" cap="none">
                <a:solidFill>
                  <a:srgbClr val="111111"/>
                </a:solidFill>
                <a:latin typeface="Barlow Semi Condensed"/>
                <a:ea typeface="Barlow Semi Condensed"/>
                <a:cs typeface="Barlow Semi Condensed"/>
                <a:sym typeface="Barlow Semi Condensed"/>
              </a:rPr>
              <a:t>Thank You</a:t>
            </a:r>
            <a:r>
              <a:rPr lang="en-US" sz="15000" b="1" i="0" u="none" strike="noStrike" cap="none">
                <a:solidFill>
                  <a:srgbClr val="FF395F"/>
                </a:solidFill>
                <a:latin typeface="Barlow Semi Condensed"/>
                <a:ea typeface="Barlow Semi Condensed"/>
                <a:cs typeface="Barlow Semi Condensed"/>
                <a:sym typeface="Barlow Semi Condensed"/>
              </a:rPr>
              <a:t>.</a:t>
            </a:r>
            <a:endParaRPr sz="15000" b="0" i="0" u="none" strike="noStrike" cap="non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4313</Words>
  <Application>Microsoft Office PowerPoint</Application>
  <PresentationFormat>Widescreen</PresentationFormat>
  <Paragraphs>702</Paragraphs>
  <Slides>82</Slides>
  <Notes>82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82</vt:i4>
      </vt:variant>
    </vt:vector>
  </HeadingPairs>
  <TitlesOfParts>
    <vt:vector size="89" baseType="lpstr">
      <vt:lpstr>Calibri</vt:lpstr>
      <vt:lpstr>Play</vt:lpstr>
      <vt:lpstr>DM Sans</vt:lpstr>
      <vt:lpstr>Barlow Semi Condensed</vt:lpstr>
      <vt:lpstr>Arial</vt:lpstr>
      <vt:lpstr>Barlow Semi Condensed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PptxGenJS</dc:creator>
  <cp:lastModifiedBy>Sérgio Costa</cp:lastModifiedBy>
  <cp:revision>1</cp:revision>
  <dcterms:created xsi:type="dcterms:W3CDTF">2026-07-16T10:41:23Z</dcterms:created>
  <dcterms:modified xsi:type="dcterms:W3CDTF">2026-07-31T17:01:44Z</dcterms:modified>
</cp:coreProperties>
</file>